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>
        <p:scale>
          <a:sx n="71" d="100"/>
          <a:sy n="71" d="100"/>
        </p:scale>
        <p:origin x="1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5EE55-45F7-4421-B650-0150F70FC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BF31A2-0214-4257-ABA5-CCB6BCFDC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1C27D-6A09-473A-98C8-D0129C244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410-F3FA-4299-BD33-5DC19D52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FF12D-4755-483C-8330-3AB402A7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3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9E98C-59EF-45DE-948B-6E9EF521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9C82B-1573-4CDE-B6FB-F85FEDC4F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54C1F-DAB5-4361-B523-29DE3AD1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20401-1100-4153-A2FD-79B14A3F2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79981-037B-4161-9FB5-DC7CD8FF2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F247AC-9CBC-4143-9384-91CA08EBF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09B0E3-2E88-4542-96E5-FA4F53F99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B9C50-9977-45AB-A417-F8D50F839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3609-18F0-460E-9333-48C88E92C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D5E0D-AA86-436F-94D2-BF6FF1D4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7999D-4278-40E1-9DC1-8F648483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7A83E-11C1-44FD-9E4D-E1C96D739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0388F-75DD-45D7-B755-57D7BD7C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68D9C-48CC-4D8C-A187-7AEE9991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F29E2-5FC1-4447-9018-4FB65B4C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E27C5-9D4C-46FE-AFF2-39F37402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A2B0-52AA-4BE1-97ED-5176AF0B9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701D4-B9AB-48C3-9C2E-C1BEA61A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69843-1F15-4AF9-9DD3-09ECE4EE9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35F7A-425A-49D8-80EF-8BDF3E45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8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AFC4-F488-4C25-A8C3-6B32862E9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8C9C-F87C-41A2-9AC8-FF2F5DFA53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1832A-2F75-434C-8FF5-46AEB94B2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BA8A3-AFEE-474A-8F59-BAF9D77C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6920E-E22D-4CEB-A495-28970ECC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C2D2D-479F-4A1C-A72C-2986A111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9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2783-E0FA-4879-8B99-F7CC4EF94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45B65-18C9-40BA-9513-C0C284DFD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9B514-0850-4433-9B93-3C0DC25C6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90C6B-F52A-4EE8-AE78-FAA720517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BE2169-2E7F-4ACB-B237-A6854AA6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E5B8DD-FE3D-47F4-95BD-D8EB2D86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48526-F7ED-40F6-996F-36A8B1C2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1FB7F7-52B3-448C-BE06-CD540B9D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9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CD5A1-8B46-4901-82C3-C1E8A7C4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07800-AD47-42EC-88FC-EEA8817C3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4A653-E6BC-487A-A03C-A4E916AD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1F38F-FBE1-4DD5-826F-79FF885A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6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1CDBF-03BF-46EF-B04D-49025FE4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1EC79-5463-4EAD-9194-E3EC5DDC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1EEA7-A50B-42D7-8282-AEA3A8CC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60354-E2D2-415E-B238-3716A19A8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432F-2666-429B-B7B5-FF572FDF6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555E0-1764-4D31-8607-7CB06B24E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6A2BD-0D9E-4DD5-A868-6ADD897C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02017-5901-4B08-ABEE-A7321993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A8C39-1BD3-4069-9CB8-4E28B3ACC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7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2428E-0FAA-469B-8287-2AF510213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4FB1B-9BA6-488F-AD69-4157B60B0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210A5-BB4A-4352-BC33-D9E598F92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9E266-C954-44CD-9E0D-87C6F99E0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E369D-1FB7-4B6D-B088-83F5FAF3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43401-23C9-45DE-889B-2B2EAE1E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F9E55-544B-4CE7-B3EB-CDC82ADE6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74EA8-C8D5-47F2-851E-A3162C134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1C02A-207E-4B72-BB8C-4EF6ED962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CE1A-F11D-4642-A1D5-0056ACEF1A3D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DBE54-6965-4728-972D-C41F419F5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AAADC-29E5-4D07-BD6F-BC7A62401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6A4A-F9FE-4331-A0B8-F298255D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B1D2F4F-DC08-40F7-B034-433AEED92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83" y="177501"/>
            <a:ext cx="11690949" cy="645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4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Christakis Droussiotis</dc:creator>
  <cp:lastModifiedBy>Christakis Droussiotis</cp:lastModifiedBy>
  <cp:revision>2</cp:revision>
  <dcterms:created xsi:type="dcterms:W3CDTF">2018-07-20T19:57:26Z</dcterms:created>
  <dcterms:modified xsi:type="dcterms:W3CDTF">2018-07-22T17:59:19Z</dcterms:modified>
</cp:coreProperties>
</file>