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notesMasterIdLst>
    <p:notesMasterId r:id="rId10"/>
  </p:notesMasterIdLst>
  <p:sldIdLst>
    <p:sldId id="256" r:id="rId2"/>
    <p:sldId id="259" r:id="rId3"/>
    <p:sldId id="260" r:id="rId4"/>
    <p:sldId id="261" r:id="rId5"/>
    <p:sldId id="262" r:id="rId6"/>
    <p:sldId id="263" r:id="rId7"/>
    <p:sldId id="264" r:id="rId8"/>
    <p:sldId id="265"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7523C1-9C8F-28D5-56F1-81B7BC436E1C}" name="Chris Droussiotis" initials="CD" userId="66921b89f68d3868"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FECB7D-447E-4755-93FD-77AD1C0A9D84}" v="14" dt="2025-01-15T14:56:31.6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microsoft.com/office/2018/10/relationships/authors" Target="author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ussiotis" userId="66921b89f68d3868" providerId="LiveId" clId="{06FECB7D-447E-4755-93FD-77AD1C0A9D84}"/>
    <pc:docChg chg="undo custSel addSld delSld modSld delMainMaster">
      <pc:chgData name="Chris Droussiotis" userId="66921b89f68d3868" providerId="LiveId" clId="{06FECB7D-447E-4755-93FD-77AD1C0A9D84}" dt="2025-01-15T15:06:23.946" v="805" actId="20577"/>
      <pc:docMkLst>
        <pc:docMk/>
      </pc:docMkLst>
      <pc:sldChg chg="modSp mod">
        <pc:chgData name="Chris Droussiotis" userId="66921b89f68d3868" providerId="LiveId" clId="{06FECB7D-447E-4755-93FD-77AD1C0A9D84}" dt="2025-01-15T15:06:23.946" v="805" actId="20577"/>
        <pc:sldMkLst>
          <pc:docMk/>
          <pc:sldMk cId="1824802099" sldId="256"/>
        </pc:sldMkLst>
        <pc:spChg chg="mod">
          <ac:chgData name="Chris Droussiotis" userId="66921b89f68d3868" providerId="LiveId" clId="{06FECB7D-447E-4755-93FD-77AD1C0A9D84}" dt="2025-01-15T15:06:23.946" v="805" actId="20577"/>
          <ac:spMkLst>
            <pc:docMk/>
            <pc:sldMk cId="1824802099" sldId="256"/>
            <ac:spMk id="3" creationId="{FA6AFE01-6126-E380-5FE1-3279F5FE0D2E}"/>
          </ac:spMkLst>
        </pc:spChg>
      </pc:sldChg>
      <pc:sldChg chg="addSp delSp modSp mod">
        <pc:chgData name="Chris Droussiotis" userId="66921b89f68d3868" providerId="LiveId" clId="{06FECB7D-447E-4755-93FD-77AD1C0A9D84}" dt="2025-01-15T13:50:11.678" v="91" actId="14100"/>
        <pc:sldMkLst>
          <pc:docMk/>
          <pc:sldMk cId="3873985038" sldId="259"/>
        </pc:sldMkLst>
        <pc:spChg chg="del mod">
          <ac:chgData name="Chris Droussiotis" userId="66921b89f68d3868" providerId="LiveId" clId="{06FECB7D-447E-4755-93FD-77AD1C0A9D84}" dt="2025-01-15T13:46:26.289" v="43" actId="478"/>
          <ac:spMkLst>
            <pc:docMk/>
            <pc:sldMk cId="3873985038" sldId="259"/>
            <ac:spMk id="3" creationId="{55113E76-8B94-CB48-3EDD-34FCB17F9B47}"/>
          </ac:spMkLst>
        </pc:spChg>
        <pc:spChg chg="add mod">
          <ac:chgData name="Chris Droussiotis" userId="66921b89f68d3868" providerId="LiveId" clId="{06FECB7D-447E-4755-93FD-77AD1C0A9D84}" dt="2025-01-15T13:48:25.709" v="56" actId="113"/>
          <ac:spMkLst>
            <pc:docMk/>
            <pc:sldMk cId="3873985038" sldId="259"/>
            <ac:spMk id="4" creationId="{E10984ED-01B1-9271-E8F5-619C52AE17EB}"/>
          </ac:spMkLst>
        </pc:spChg>
        <pc:picChg chg="add mod">
          <ac:chgData name="Chris Droussiotis" userId="66921b89f68d3868" providerId="LiveId" clId="{06FECB7D-447E-4755-93FD-77AD1C0A9D84}" dt="2025-01-15T13:50:11.678" v="91" actId="14100"/>
          <ac:picMkLst>
            <pc:docMk/>
            <pc:sldMk cId="3873985038" sldId="259"/>
            <ac:picMk id="5" creationId="{C9AAD662-F635-5BA2-3E18-6E62F6D7FCA5}"/>
          </ac:picMkLst>
        </pc:picChg>
      </pc:sldChg>
      <pc:sldChg chg="del">
        <pc:chgData name="Chris Droussiotis" userId="66921b89f68d3868" providerId="LiveId" clId="{06FECB7D-447E-4755-93FD-77AD1C0A9D84}" dt="2025-01-15T13:49:22.980" v="70" actId="47"/>
        <pc:sldMkLst>
          <pc:docMk/>
          <pc:sldMk cId="1591929697" sldId="260"/>
        </pc:sldMkLst>
      </pc:sldChg>
      <pc:sldChg chg="addSp delSp modSp new mod">
        <pc:chgData name="Chris Droussiotis" userId="66921b89f68d3868" providerId="LiveId" clId="{06FECB7D-447E-4755-93FD-77AD1C0A9D84}" dt="2025-01-15T14:32:50.095" v="339" actId="14100"/>
        <pc:sldMkLst>
          <pc:docMk/>
          <pc:sldMk cId="4027331132" sldId="260"/>
        </pc:sldMkLst>
        <pc:spChg chg="del">
          <ac:chgData name="Chris Droussiotis" userId="66921b89f68d3868" providerId="LiveId" clId="{06FECB7D-447E-4755-93FD-77AD1C0A9D84}" dt="2025-01-15T13:50:20.007" v="92" actId="478"/>
          <ac:spMkLst>
            <pc:docMk/>
            <pc:sldMk cId="4027331132" sldId="260"/>
            <ac:spMk id="2" creationId="{11CA2DA6-756E-0AC7-8CE2-879D346E3C99}"/>
          </ac:spMkLst>
        </pc:spChg>
        <pc:spChg chg="del">
          <ac:chgData name="Chris Droussiotis" userId="66921b89f68d3868" providerId="LiveId" clId="{06FECB7D-447E-4755-93FD-77AD1C0A9D84}" dt="2025-01-15T13:50:22.993" v="93" actId="478"/>
          <ac:spMkLst>
            <pc:docMk/>
            <pc:sldMk cId="4027331132" sldId="260"/>
            <ac:spMk id="3" creationId="{18944C64-104D-F973-60B8-FEBCBDA71947}"/>
          </ac:spMkLst>
        </pc:spChg>
        <pc:spChg chg="add mod">
          <ac:chgData name="Chris Droussiotis" userId="66921b89f68d3868" providerId="LiveId" clId="{06FECB7D-447E-4755-93FD-77AD1C0A9D84}" dt="2025-01-15T14:32:50.095" v="339" actId="14100"/>
          <ac:spMkLst>
            <pc:docMk/>
            <pc:sldMk cId="4027331132" sldId="260"/>
            <ac:spMk id="6" creationId="{BB8179FF-C432-F1C8-911B-2F36038069F5}"/>
          </ac:spMkLst>
        </pc:spChg>
        <pc:spChg chg="add del mod">
          <ac:chgData name="Chris Droussiotis" userId="66921b89f68d3868" providerId="LiveId" clId="{06FECB7D-447E-4755-93FD-77AD1C0A9D84}" dt="2025-01-15T13:55:45.791" v="227"/>
          <ac:spMkLst>
            <pc:docMk/>
            <pc:sldMk cId="4027331132" sldId="260"/>
            <ac:spMk id="7" creationId="{48141569-9492-772A-4C2E-797E17D500E6}"/>
          </ac:spMkLst>
        </pc:spChg>
        <pc:spChg chg="add mod">
          <ac:chgData name="Chris Droussiotis" userId="66921b89f68d3868" providerId="LiveId" clId="{06FECB7D-447E-4755-93FD-77AD1C0A9D84}" dt="2025-01-15T13:56:34.286" v="237" actId="20577"/>
          <ac:spMkLst>
            <pc:docMk/>
            <pc:sldMk cId="4027331132" sldId="260"/>
            <ac:spMk id="8" creationId="{3610A3B5-ECFA-74C0-1422-FDB44401C909}"/>
          </ac:spMkLst>
        </pc:spChg>
        <pc:picChg chg="add mod">
          <ac:chgData name="Chris Droussiotis" userId="66921b89f68d3868" providerId="LiveId" clId="{06FECB7D-447E-4755-93FD-77AD1C0A9D84}" dt="2025-01-15T13:56:23.373" v="236" actId="1076"/>
          <ac:picMkLst>
            <pc:docMk/>
            <pc:sldMk cId="4027331132" sldId="260"/>
            <ac:picMk id="4" creationId="{39899CE1-09A0-C4BB-3B87-6B36BA8C649D}"/>
          </ac:picMkLst>
        </pc:picChg>
        <pc:picChg chg="add del mod">
          <ac:chgData name="Chris Droussiotis" userId="66921b89f68d3868" providerId="LiveId" clId="{06FECB7D-447E-4755-93FD-77AD1C0A9D84}" dt="2025-01-15T13:57:19.220" v="238" actId="478"/>
          <ac:picMkLst>
            <pc:docMk/>
            <pc:sldMk cId="4027331132" sldId="260"/>
            <ac:picMk id="5" creationId="{AD29C685-6C93-05A5-3274-258B9A65394C}"/>
          </ac:picMkLst>
        </pc:picChg>
        <pc:picChg chg="add mod">
          <ac:chgData name="Chris Droussiotis" userId="66921b89f68d3868" providerId="LiveId" clId="{06FECB7D-447E-4755-93FD-77AD1C0A9D84}" dt="2025-01-15T13:57:29.925" v="241" actId="14100"/>
          <ac:picMkLst>
            <pc:docMk/>
            <pc:sldMk cId="4027331132" sldId="260"/>
            <ac:picMk id="9" creationId="{9181E4C7-85B5-C5B0-3C1A-BD0B088EC07B}"/>
          </ac:picMkLst>
        </pc:picChg>
      </pc:sldChg>
      <pc:sldChg chg="addSp delSp modSp new mod">
        <pc:chgData name="Chris Droussiotis" userId="66921b89f68d3868" providerId="LiveId" clId="{06FECB7D-447E-4755-93FD-77AD1C0A9D84}" dt="2025-01-15T14:43:14.536" v="622" actId="13926"/>
        <pc:sldMkLst>
          <pc:docMk/>
          <pc:sldMk cId="988837255" sldId="261"/>
        </pc:sldMkLst>
        <pc:spChg chg="mod">
          <ac:chgData name="Chris Droussiotis" userId="66921b89f68d3868" providerId="LiveId" clId="{06FECB7D-447E-4755-93FD-77AD1C0A9D84}" dt="2025-01-15T14:41:20.582" v="575" actId="1076"/>
          <ac:spMkLst>
            <pc:docMk/>
            <pc:sldMk cId="988837255" sldId="261"/>
            <ac:spMk id="2" creationId="{CCCF9020-C020-2238-AB7B-37169B7ED084}"/>
          </ac:spMkLst>
        </pc:spChg>
        <pc:spChg chg="mod">
          <ac:chgData name="Chris Droussiotis" userId="66921b89f68d3868" providerId="LiveId" clId="{06FECB7D-447E-4755-93FD-77AD1C0A9D84}" dt="2025-01-15T14:43:14.536" v="622" actId="13926"/>
          <ac:spMkLst>
            <pc:docMk/>
            <pc:sldMk cId="988837255" sldId="261"/>
            <ac:spMk id="3" creationId="{B82B7867-F060-747D-B7D9-A211E3924AAD}"/>
          </ac:spMkLst>
        </pc:spChg>
        <pc:spChg chg="add mod">
          <ac:chgData name="Chris Droussiotis" userId="66921b89f68d3868" providerId="LiveId" clId="{06FECB7D-447E-4755-93FD-77AD1C0A9D84}" dt="2025-01-15T14:41:33.485" v="578" actId="1076"/>
          <ac:spMkLst>
            <pc:docMk/>
            <pc:sldMk cId="988837255" sldId="261"/>
            <ac:spMk id="6" creationId="{DDB16979-AFBA-B3AF-4D04-5FA5280F0C1D}"/>
          </ac:spMkLst>
        </pc:spChg>
        <pc:picChg chg="add del mod">
          <ac:chgData name="Chris Droussiotis" userId="66921b89f68d3868" providerId="LiveId" clId="{06FECB7D-447E-4755-93FD-77AD1C0A9D84}" dt="2025-01-15T14:41:04.049" v="571" actId="478"/>
          <ac:picMkLst>
            <pc:docMk/>
            <pc:sldMk cId="988837255" sldId="261"/>
            <ac:picMk id="4" creationId="{0E0C06A6-2381-7CC0-46BE-CC85D166730D}"/>
          </ac:picMkLst>
        </pc:picChg>
        <pc:picChg chg="add mod">
          <ac:chgData name="Chris Droussiotis" userId="66921b89f68d3868" providerId="LiveId" clId="{06FECB7D-447E-4755-93FD-77AD1C0A9D84}" dt="2025-01-15T14:41:16.248" v="574" actId="14100"/>
          <ac:picMkLst>
            <pc:docMk/>
            <pc:sldMk cId="988837255" sldId="261"/>
            <ac:picMk id="7" creationId="{0DD87368-D3D9-83DF-5E42-2EB2ED518280}"/>
          </ac:picMkLst>
        </pc:picChg>
        <pc:cxnChg chg="add mod">
          <ac:chgData name="Chris Droussiotis" userId="66921b89f68d3868" providerId="LiveId" clId="{06FECB7D-447E-4755-93FD-77AD1C0A9D84}" dt="2025-01-15T14:42:44.525" v="619" actId="692"/>
          <ac:cxnSpMkLst>
            <pc:docMk/>
            <pc:sldMk cId="988837255" sldId="261"/>
            <ac:cxnSpMk id="9" creationId="{730FA907-476A-DE26-AAD8-57F80BDA0D02}"/>
          </ac:cxnSpMkLst>
        </pc:cxnChg>
      </pc:sldChg>
      <pc:sldChg chg="del">
        <pc:chgData name="Chris Droussiotis" userId="66921b89f68d3868" providerId="LiveId" clId="{06FECB7D-447E-4755-93FD-77AD1C0A9D84}" dt="2025-01-15T13:49:24.417" v="76" actId="47"/>
        <pc:sldMkLst>
          <pc:docMk/>
          <pc:sldMk cId="2186977329" sldId="261"/>
        </pc:sldMkLst>
      </pc:sldChg>
      <pc:sldChg chg="addSp delSp modSp new mod">
        <pc:chgData name="Chris Droussiotis" userId="66921b89f68d3868" providerId="LiveId" clId="{06FECB7D-447E-4755-93FD-77AD1C0A9D84}" dt="2025-01-15T14:48:55.855" v="675" actId="1076"/>
        <pc:sldMkLst>
          <pc:docMk/>
          <pc:sldMk cId="682306129" sldId="262"/>
        </pc:sldMkLst>
        <pc:spChg chg="mod">
          <ac:chgData name="Chris Droussiotis" userId="66921b89f68d3868" providerId="LiveId" clId="{06FECB7D-447E-4755-93FD-77AD1C0A9D84}" dt="2025-01-15T14:43:38.131" v="626" actId="1076"/>
          <ac:spMkLst>
            <pc:docMk/>
            <pc:sldMk cId="682306129" sldId="262"/>
            <ac:spMk id="2" creationId="{3CD7F801-F53C-1FD6-E88D-6A53AAF5FC70}"/>
          </ac:spMkLst>
        </pc:spChg>
        <pc:spChg chg="del">
          <ac:chgData name="Chris Droussiotis" userId="66921b89f68d3868" providerId="LiveId" clId="{06FECB7D-447E-4755-93FD-77AD1C0A9D84}" dt="2025-01-15T14:44:02.749" v="629" actId="478"/>
          <ac:spMkLst>
            <pc:docMk/>
            <pc:sldMk cId="682306129" sldId="262"/>
            <ac:spMk id="3" creationId="{CF6A588F-D3CE-B1E3-E1DD-71CD575418FE}"/>
          </ac:spMkLst>
        </pc:spChg>
        <pc:spChg chg="add mod">
          <ac:chgData name="Chris Droussiotis" userId="66921b89f68d3868" providerId="LiveId" clId="{06FECB7D-447E-4755-93FD-77AD1C0A9D84}" dt="2025-01-15T14:48:55.855" v="675" actId="1076"/>
          <ac:spMkLst>
            <pc:docMk/>
            <pc:sldMk cId="682306129" sldId="262"/>
            <ac:spMk id="6" creationId="{C1683E3C-AF9E-E48E-6C0C-B6C5F185AD8C}"/>
          </ac:spMkLst>
        </pc:spChg>
        <pc:spChg chg="add mod">
          <ac:chgData name="Chris Droussiotis" userId="66921b89f68d3868" providerId="LiveId" clId="{06FECB7D-447E-4755-93FD-77AD1C0A9D84}" dt="2025-01-15T14:46:12.002" v="655" actId="20577"/>
          <ac:spMkLst>
            <pc:docMk/>
            <pc:sldMk cId="682306129" sldId="262"/>
            <ac:spMk id="11" creationId="{F0B5A028-22EF-F811-651E-124DC7901892}"/>
          </ac:spMkLst>
        </pc:spChg>
        <pc:picChg chg="add mod">
          <ac:chgData name="Chris Droussiotis" userId="66921b89f68d3868" providerId="LiveId" clId="{06FECB7D-447E-4755-93FD-77AD1C0A9D84}" dt="2025-01-15T14:48:41.056" v="672" actId="14100"/>
          <ac:picMkLst>
            <pc:docMk/>
            <pc:sldMk cId="682306129" sldId="262"/>
            <ac:picMk id="4" creationId="{58568F15-EEA6-98B4-C434-3EE2AD2DF751}"/>
          </ac:picMkLst>
        </pc:picChg>
        <pc:cxnChg chg="add mod">
          <ac:chgData name="Chris Droussiotis" userId="66921b89f68d3868" providerId="LiveId" clId="{06FECB7D-447E-4755-93FD-77AD1C0A9D84}" dt="2025-01-15T14:48:49.033" v="674" actId="1076"/>
          <ac:cxnSpMkLst>
            <pc:docMk/>
            <pc:sldMk cId="682306129" sldId="262"/>
            <ac:cxnSpMk id="8" creationId="{6621C0C3-84E7-8100-042F-2789063068F4}"/>
          </ac:cxnSpMkLst>
        </pc:cxnChg>
      </pc:sldChg>
      <pc:sldChg chg="del">
        <pc:chgData name="Chris Droussiotis" userId="66921b89f68d3868" providerId="LiveId" clId="{06FECB7D-447E-4755-93FD-77AD1C0A9D84}" dt="2025-01-15T13:49:16.011" v="64" actId="47"/>
        <pc:sldMkLst>
          <pc:docMk/>
          <pc:sldMk cId="1501988738" sldId="262"/>
        </pc:sldMkLst>
      </pc:sldChg>
      <pc:sldChg chg="addSp delSp modSp new mod">
        <pc:chgData name="Chris Droussiotis" userId="66921b89f68d3868" providerId="LiveId" clId="{06FECB7D-447E-4755-93FD-77AD1C0A9D84}" dt="2025-01-15T14:52:18.854" v="705" actId="1076"/>
        <pc:sldMkLst>
          <pc:docMk/>
          <pc:sldMk cId="2665571621" sldId="263"/>
        </pc:sldMkLst>
        <pc:spChg chg="mod">
          <ac:chgData name="Chris Droussiotis" userId="66921b89f68d3868" providerId="LiveId" clId="{06FECB7D-447E-4755-93FD-77AD1C0A9D84}" dt="2025-01-15T14:52:18.854" v="705" actId="1076"/>
          <ac:spMkLst>
            <pc:docMk/>
            <pc:sldMk cId="2665571621" sldId="263"/>
            <ac:spMk id="2" creationId="{475F18BA-B115-B17C-BF91-4501C7E76966}"/>
          </ac:spMkLst>
        </pc:spChg>
        <pc:spChg chg="del">
          <ac:chgData name="Chris Droussiotis" userId="66921b89f68d3868" providerId="LiveId" clId="{06FECB7D-447E-4755-93FD-77AD1C0A9D84}" dt="2025-01-15T14:47:21.059" v="664" actId="478"/>
          <ac:spMkLst>
            <pc:docMk/>
            <pc:sldMk cId="2665571621" sldId="263"/>
            <ac:spMk id="3" creationId="{75617850-0F58-2868-2F95-0AF06F3969A2}"/>
          </ac:spMkLst>
        </pc:spChg>
        <pc:spChg chg="add mod">
          <ac:chgData name="Chris Droussiotis" userId="66921b89f68d3868" providerId="LiveId" clId="{06FECB7D-447E-4755-93FD-77AD1C0A9D84}" dt="2025-01-15T14:50:17.200" v="680" actId="14100"/>
          <ac:spMkLst>
            <pc:docMk/>
            <pc:sldMk cId="2665571621" sldId="263"/>
            <ac:spMk id="6" creationId="{45358561-A1D3-05E7-9EAE-E4D2F6F3E2CE}"/>
          </ac:spMkLst>
        </pc:spChg>
        <pc:spChg chg="add mod">
          <ac:chgData name="Chris Droussiotis" userId="66921b89f68d3868" providerId="LiveId" clId="{06FECB7D-447E-4755-93FD-77AD1C0A9D84}" dt="2025-01-15T14:52:01.217" v="703" actId="20577"/>
          <ac:spMkLst>
            <pc:docMk/>
            <pc:sldMk cId="2665571621" sldId="263"/>
            <ac:spMk id="8" creationId="{C92D2112-BAB9-9A4B-7317-E10213378262}"/>
          </ac:spMkLst>
        </pc:spChg>
        <pc:spChg chg="add mod">
          <ac:chgData name="Chris Droussiotis" userId="66921b89f68d3868" providerId="LiveId" clId="{06FECB7D-447E-4755-93FD-77AD1C0A9D84}" dt="2025-01-15T14:51:00.446" v="684" actId="1076"/>
          <ac:spMkLst>
            <pc:docMk/>
            <pc:sldMk cId="2665571621" sldId="263"/>
            <ac:spMk id="10" creationId="{F79DDA3D-934C-01CE-9779-54506C50DFBF}"/>
          </ac:spMkLst>
        </pc:spChg>
        <pc:picChg chg="add mod">
          <ac:chgData name="Chris Droussiotis" userId="66921b89f68d3868" providerId="LiveId" clId="{06FECB7D-447E-4755-93FD-77AD1C0A9D84}" dt="2025-01-15T14:48:31.237" v="671" actId="14100"/>
          <ac:picMkLst>
            <pc:docMk/>
            <pc:sldMk cId="2665571621" sldId="263"/>
            <ac:picMk id="4" creationId="{6AAC5163-9A84-B933-04CD-D50ED42FDD84}"/>
          </ac:picMkLst>
        </pc:picChg>
        <pc:cxnChg chg="add mod">
          <ac:chgData name="Chris Droussiotis" userId="66921b89f68d3868" providerId="LiveId" clId="{06FECB7D-447E-4755-93FD-77AD1C0A9D84}" dt="2025-01-15T14:51:31.354" v="698" actId="692"/>
          <ac:cxnSpMkLst>
            <pc:docMk/>
            <pc:sldMk cId="2665571621" sldId="263"/>
            <ac:cxnSpMk id="12" creationId="{7D05D0BB-197E-F88C-C79C-F50541D767A4}"/>
          </ac:cxnSpMkLst>
        </pc:cxnChg>
        <pc:cxnChg chg="add mod">
          <ac:chgData name="Chris Droussiotis" userId="66921b89f68d3868" providerId="LiveId" clId="{06FECB7D-447E-4755-93FD-77AD1C0A9D84}" dt="2025-01-15T14:51:56.677" v="702" actId="14100"/>
          <ac:cxnSpMkLst>
            <pc:docMk/>
            <pc:sldMk cId="2665571621" sldId="263"/>
            <ac:cxnSpMk id="13" creationId="{3DEFE5CE-A178-027C-8C5A-48B7FBECEA4D}"/>
          </ac:cxnSpMkLst>
        </pc:cxnChg>
      </pc:sldChg>
      <pc:sldChg chg="del">
        <pc:chgData name="Chris Droussiotis" userId="66921b89f68d3868" providerId="LiveId" clId="{06FECB7D-447E-4755-93FD-77AD1C0A9D84}" dt="2025-01-15T13:49:20.431" v="66" actId="47"/>
        <pc:sldMkLst>
          <pc:docMk/>
          <pc:sldMk cId="2737241225" sldId="263"/>
        </pc:sldMkLst>
      </pc:sldChg>
      <pc:sldChg chg="addSp delSp modSp new mod setBg">
        <pc:chgData name="Chris Droussiotis" userId="66921b89f68d3868" providerId="LiveId" clId="{06FECB7D-447E-4755-93FD-77AD1C0A9D84}" dt="2025-01-15T14:53:39.705" v="739" actId="26606"/>
        <pc:sldMkLst>
          <pc:docMk/>
          <pc:sldMk cId="2700787442" sldId="264"/>
        </pc:sldMkLst>
        <pc:spChg chg="mod">
          <ac:chgData name="Chris Droussiotis" userId="66921b89f68d3868" providerId="LiveId" clId="{06FECB7D-447E-4755-93FD-77AD1C0A9D84}" dt="2025-01-15T14:53:39.705" v="739" actId="26606"/>
          <ac:spMkLst>
            <pc:docMk/>
            <pc:sldMk cId="2700787442" sldId="264"/>
            <ac:spMk id="2" creationId="{AE0B75FB-2F06-5ADA-F4EE-F8667317FE2D}"/>
          </ac:spMkLst>
        </pc:spChg>
        <pc:spChg chg="del">
          <ac:chgData name="Chris Droussiotis" userId="66921b89f68d3868" providerId="LiveId" clId="{06FECB7D-447E-4755-93FD-77AD1C0A9D84}" dt="2025-01-15T14:52:53.893" v="727" actId="478"/>
          <ac:spMkLst>
            <pc:docMk/>
            <pc:sldMk cId="2700787442" sldId="264"/>
            <ac:spMk id="3" creationId="{C8F5C212-F159-5D6F-513E-891FBAF5CC80}"/>
          </ac:spMkLst>
        </pc:spChg>
        <pc:spChg chg="add del">
          <ac:chgData name="Chris Droussiotis" userId="66921b89f68d3868" providerId="LiveId" clId="{06FECB7D-447E-4755-93FD-77AD1C0A9D84}" dt="2025-01-15T14:53:39.700" v="738" actId="26606"/>
          <ac:spMkLst>
            <pc:docMk/>
            <pc:sldMk cId="2700787442" sldId="264"/>
            <ac:spMk id="9" creationId="{ADE57300-C7FF-4578-99A0-42B0295B123C}"/>
          </ac:spMkLst>
        </pc:spChg>
        <pc:spChg chg="add del">
          <ac:chgData name="Chris Droussiotis" userId="66921b89f68d3868" providerId="LiveId" clId="{06FECB7D-447E-4755-93FD-77AD1C0A9D84}" dt="2025-01-15T14:53:39.700" v="738" actId="26606"/>
          <ac:spMkLst>
            <pc:docMk/>
            <pc:sldMk cId="2700787442" sldId="264"/>
            <ac:spMk id="11" creationId="{DB8F8250-7A81-4A19-87AD-FFB2CE4E39A5}"/>
          </ac:spMkLst>
        </pc:spChg>
        <pc:spChg chg="add del">
          <ac:chgData name="Chris Droussiotis" userId="66921b89f68d3868" providerId="LiveId" clId="{06FECB7D-447E-4755-93FD-77AD1C0A9D84}" dt="2025-01-15T14:53:39.700" v="738" actId="26606"/>
          <ac:spMkLst>
            <pc:docMk/>
            <pc:sldMk cId="2700787442" sldId="264"/>
            <ac:spMk id="13" creationId="{499F38FC-2DEA-2647-C409-EF75720C1017}"/>
          </ac:spMkLst>
        </pc:spChg>
        <pc:spChg chg="add del">
          <ac:chgData name="Chris Droussiotis" userId="66921b89f68d3868" providerId="LiveId" clId="{06FECB7D-447E-4755-93FD-77AD1C0A9D84}" dt="2025-01-15T14:53:39.700" v="738" actId="26606"/>
          <ac:spMkLst>
            <pc:docMk/>
            <pc:sldMk cId="2700787442" sldId="264"/>
            <ac:spMk id="15" creationId="{F3FF94B3-6D3E-44FE-BB02-A9027C0003C7}"/>
          </ac:spMkLst>
        </pc:spChg>
        <pc:spChg chg="add del">
          <ac:chgData name="Chris Droussiotis" userId="66921b89f68d3868" providerId="LiveId" clId="{06FECB7D-447E-4755-93FD-77AD1C0A9D84}" dt="2025-01-15T14:53:39.700" v="738" actId="26606"/>
          <ac:spMkLst>
            <pc:docMk/>
            <pc:sldMk cId="2700787442" sldId="264"/>
            <ac:spMk id="17" creationId="{FAF3766F-DEF3-4802-BB0D-7A18EDD9704F}"/>
          </ac:spMkLst>
        </pc:spChg>
        <pc:spChg chg="add del">
          <ac:chgData name="Chris Droussiotis" userId="66921b89f68d3868" providerId="LiveId" clId="{06FECB7D-447E-4755-93FD-77AD1C0A9D84}" dt="2025-01-15T14:53:39.700" v="738" actId="26606"/>
          <ac:spMkLst>
            <pc:docMk/>
            <pc:sldMk cId="2700787442" sldId="264"/>
            <ac:spMk id="19" creationId="{D91952F0-771E-D2ED-C333-EEED6708B80C}"/>
          </ac:spMkLst>
        </pc:spChg>
        <pc:spChg chg="add del">
          <ac:chgData name="Chris Droussiotis" userId="66921b89f68d3868" providerId="LiveId" clId="{06FECB7D-447E-4755-93FD-77AD1C0A9D84}" dt="2025-01-15T14:53:39.700" v="738" actId="26606"/>
          <ac:spMkLst>
            <pc:docMk/>
            <pc:sldMk cId="2700787442" sldId="264"/>
            <ac:spMk id="21" creationId="{3FB6D83C-2377-9CAD-A991-9E0B6AF25067}"/>
          </ac:spMkLst>
        </pc:spChg>
        <pc:spChg chg="add">
          <ac:chgData name="Chris Droussiotis" userId="66921b89f68d3868" providerId="LiveId" clId="{06FECB7D-447E-4755-93FD-77AD1C0A9D84}" dt="2025-01-15T14:53:39.705" v="739" actId="26606"/>
          <ac:spMkLst>
            <pc:docMk/>
            <pc:sldMk cId="2700787442" sldId="264"/>
            <ac:spMk id="23" creationId="{ADE57300-C7FF-4578-99A0-42B0295B123C}"/>
          </ac:spMkLst>
        </pc:spChg>
        <pc:spChg chg="add">
          <ac:chgData name="Chris Droussiotis" userId="66921b89f68d3868" providerId="LiveId" clId="{06FECB7D-447E-4755-93FD-77AD1C0A9D84}" dt="2025-01-15T14:53:39.705" v="739" actId="26606"/>
          <ac:spMkLst>
            <pc:docMk/>
            <pc:sldMk cId="2700787442" sldId="264"/>
            <ac:spMk id="24" creationId="{DB8F8250-7A81-4A19-87AD-FFB2CE4E39A5}"/>
          </ac:spMkLst>
        </pc:spChg>
        <pc:spChg chg="add">
          <ac:chgData name="Chris Droussiotis" userId="66921b89f68d3868" providerId="LiveId" clId="{06FECB7D-447E-4755-93FD-77AD1C0A9D84}" dt="2025-01-15T14:53:39.705" v="739" actId="26606"/>
          <ac:spMkLst>
            <pc:docMk/>
            <pc:sldMk cId="2700787442" sldId="264"/>
            <ac:spMk id="25" creationId="{499F38FC-2DEA-2647-C409-EF75720C1017}"/>
          </ac:spMkLst>
        </pc:spChg>
        <pc:spChg chg="add">
          <ac:chgData name="Chris Droussiotis" userId="66921b89f68d3868" providerId="LiveId" clId="{06FECB7D-447E-4755-93FD-77AD1C0A9D84}" dt="2025-01-15T14:53:39.705" v="739" actId="26606"/>
          <ac:spMkLst>
            <pc:docMk/>
            <pc:sldMk cId="2700787442" sldId="264"/>
            <ac:spMk id="26" creationId="{F3FF94B3-6D3E-44FE-BB02-A9027C0003C7}"/>
          </ac:spMkLst>
        </pc:spChg>
        <pc:spChg chg="add">
          <ac:chgData name="Chris Droussiotis" userId="66921b89f68d3868" providerId="LiveId" clId="{06FECB7D-447E-4755-93FD-77AD1C0A9D84}" dt="2025-01-15T14:53:39.705" v="739" actId="26606"/>
          <ac:spMkLst>
            <pc:docMk/>
            <pc:sldMk cId="2700787442" sldId="264"/>
            <ac:spMk id="27" creationId="{FAF3766F-DEF3-4802-BB0D-7A18EDD9704F}"/>
          </ac:spMkLst>
        </pc:spChg>
        <pc:spChg chg="add">
          <ac:chgData name="Chris Droussiotis" userId="66921b89f68d3868" providerId="LiveId" clId="{06FECB7D-447E-4755-93FD-77AD1C0A9D84}" dt="2025-01-15T14:53:39.705" v="739" actId="26606"/>
          <ac:spMkLst>
            <pc:docMk/>
            <pc:sldMk cId="2700787442" sldId="264"/>
            <ac:spMk id="28" creationId="{BD0C058D-27D4-3139-E199-E2C11099B62C}"/>
          </ac:spMkLst>
        </pc:spChg>
        <pc:spChg chg="add">
          <ac:chgData name="Chris Droussiotis" userId="66921b89f68d3868" providerId="LiveId" clId="{06FECB7D-447E-4755-93FD-77AD1C0A9D84}" dt="2025-01-15T14:53:39.705" v="739" actId="26606"/>
          <ac:spMkLst>
            <pc:docMk/>
            <pc:sldMk cId="2700787442" sldId="264"/>
            <ac:spMk id="29" creationId="{E94E0531-D614-3CB6-996E-FF0184A33A54}"/>
          </ac:spMkLst>
        </pc:spChg>
        <pc:picChg chg="add mod">
          <ac:chgData name="Chris Droussiotis" userId="66921b89f68d3868" providerId="LiveId" clId="{06FECB7D-447E-4755-93FD-77AD1C0A9D84}" dt="2025-01-15T14:53:39.705" v="739" actId="26606"/>
          <ac:picMkLst>
            <pc:docMk/>
            <pc:sldMk cId="2700787442" sldId="264"/>
            <ac:picMk id="4" creationId="{FFAFEEFD-7441-F5A9-4128-D6AC5F7AC81A}"/>
          </ac:picMkLst>
        </pc:picChg>
      </pc:sldChg>
      <pc:sldChg chg="addSp modSp new mod">
        <pc:chgData name="Chris Droussiotis" userId="66921b89f68d3868" providerId="LiveId" clId="{06FECB7D-447E-4755-93FD-77AD1C0A9D84}" dt="2025-01-15T14:57:04.747" v="794" actId="14100"/>
        <pc:sldMkLst>
          <pc:docMk/>
          <pc:sldMk cId="1906539405" sldId="265"/>
        </pc:sldMkLst>
        <pc:spChg chg="mod">
          <ac:chgData name="Chris Droussiotis" userId="66921b89f68d3868" providerId="LiveId" clId="{06FECB7D-447E-4755-93FD-77AD1C0A9D84}" dt="2025-01-15T14:56:25.431" v="784" actId="1076"/>
          <ac:spMkLst>
            <pc:docMk/>
            <pc:sldMk cId="1906539405" sldId="265"/>
            <ac:spMk id="2" creationId="{5C525F2D-DC99-FC15-2D65-A6BB45E7A167}"/>
          </ac:spMkLst>
        </pc:spChg>
        <pc:spChg chg="mod">
          <ac:chgData name="Chris Droussiotis" userId="66921b89f68d3868" providerId="LiveId" clId="{06FECB7D-447E-4755-93FD-77AD1C0A9D84}" dt="2025-01-15T14:57:00.612" v="793" actId="1076"/>
          <ac:spMkLst>
            <pc:docMk/>
            <pc:sldMk cId="1906539405" sldId="265"/>
            <ac:spMk id="3" creationId="{F6FFC5D6-65F6-4481-A538-110A2B7F2EFB}"/>
          </ac:spMkLst>
        </pc:spChg>
        <pc:picChg chg="add mod">
          <ac:chgData name="Chris Droussiotis" userId="66921b89f68d3868" providerId="LiveId" clId="{06FECB7D-447E-4755-93FD-77AD1C0A9D84}" dt="2025-01-15T14:57:04.747" v="794" actId="14100"/>
          <ac:picMkLst>
            <pc:docMk/>
            <pc:sldMk cId="1906539405" sldId="265"/>
            <ac:picMk id="4" creationId="{DF2D4DDA-AA2C-21B9-E73D-F79DE1EC9310}"/>
          </ac:picMkLst>
        </pc:picChg>
      </pc:sldChg>
      <pc:sldChg chg="del">
        <pc:chgData name="Chris Droussiotis" userId="66921b89f68d3868" providerId="LiveId" clId="{06FECB7D-447E-4755-93FD-77AD1C0A9D84}" dt="2025-01-15T13:49:13.476" v="63" actId="47"/>
        <pc:sldMkLst>
          <pc:docMk/>
          <pc:sldMk cId="244766219" sldId="266"/>
        </pc:sldMkLst>
      </pc:sldChg>
      <pc:sldChg chg="del">
        <pc:chgData name="Chris Droussiotis" userId="66921b89f68d3868" providerId="LiveId" clId="{06FECB7D-447E-4755-93FD-77AD1C0A9D84}" dt="2025-01-15T13:49:23.602" v="71" actId="47"/>
        <pc:sldMkLst>
          <pc:docMk/>
          <pc:sldMk cId="749634598" sldId="306"/>
        </pc:sldMkLst>
      </pc:sldChg>
      <pc:sldChg chg="del">
        <pc:chgData name="Chris Droussiotis" userId="66921b89f68d3868" providerId="LiveId" clId="{06FECB7D-447E-4755-93FD-77AD1C0A9D84}" dt="2025-01-15T13:49:23.618" v="72" actId="47"/>
        <pc:sldMkLst>
          <pc:docMk/>
          <pc:sldMk cId="1304731900" sldId="307"/>
        </pc:sldMkLst>
      </pc:sldChg>
      <pc:sldChg chg="del">
        <pc:chgData name="Chris Droussiotis" userId="66921b89f68d3868" providerId="LiveId" clId="{06FECB7D-447E-4755-93FD-77AD1C0A9D84}" dt="2025-01-15T13:49:24.636" v="77" actId="47"/>
        <pc:sldMkLst>
          <pc:docMk/>
          <pc:sldMk cId="2968387989" sldId="309"/>
        </pc:sldMkLst>
      </pc:sldChg>
      <pc:sldChg chg="del">
        <pc:chgData name="Chris Droussiotis" userId="66921b89f68d3868" providerId="LiveId" clId="{06FECB7D-447E-4755-93FD-77AD1C0A9D84}" dt="2025-01-15T13:49:27.393" v="79" actId="47"/>
        <pc:sldMkLst>
          <pc:docMk/>
          <pc:sldMk cId="333683689" sldId="310"/>
        </pc:sldMkLst>
      </pc:sldChg>
      <pc:sldChg chg="del">
        <pc:chgData name="Chris Droussiotis" userId="66921b89f68d3868" providerId="LiveId" clId="{06FECB7D-447E-4755-93FD-77AD1C0A9D84}" dt="2025-01-15T13:49:29.017" v="80" actId="47"/>
        <pc:sldMkLst>
          <pc:docMk/>
          <pc:sldMk cId="2510160288" sldId="311"/>
        </pc:sldMkLst>
      </pc:sldChg>
      <pc:sldChg chg="del">
        <pc:chgData name="Chris Droussiotis" userId="66921b89f68d3868" providerId="LiveId" clId="{06FECB7D-447E-4755-93FD-77AD1C0A9D84}" dt="2025-01-15T13:49:24.215" v="75" actId="47"/>
        <pc:sldMkLst>
          <pc:docMk/>
          <pc:sldMk cId="3483175370" sldId="312"/>
        </pc:sldMkLst>
      </pc:sldChg>
      <pc:sldChg chg="del">
        <pc:chgData name="Chris Droussiotis" userId="66921b89f68d3868" providerId="LiveId" clId="{06FECB7D-447E-4755-93FD-77AD1C0A9D84}" dt="2025-01-15T13:49:31.076" v="82" actId="47"/>
        <pc:sldMkLst>
          <pc:docMk/>
          <pc:sldMk cId="1865455487" sldId="313"/>
        </pc:sldMkLst>
      </pc:sldChg>
      <pc:sldChg chg="del">
        <pc:chgData name="Chris Droussiotis" userId="66921b89f68d3868" providerId="LiveId" clId="{06FECB7D-447E-4755-93FD-77AD1C0A9D84}" dt="2025-01-15T13:49:32.122" v="83" actId="47"/>
        <pc:sldMkLst>
          <pc:docMk/>
          <pc:sldMk cId="2613822319" sldId="314"/>
        </pc:sldMkLst>
      </pc:sldChg>
      <pc:sldChg chg="del">
        <pc:chgData name="Chris Droussiotis" userId="66921b89f68d3868" providerId="LiveId" clId="{06FECB7D-447E-4755-93FD-77AD1C0A9D84}" dt="2025-01-15T13:49:33.046" v="84" actId="47"/>
        <pc:sldMkLst>
          <pc:docMk/>
          <pc:sldMk cId="2140105356" sldId="315"/>
        </pc:sldMkLst>
      </pc:sldChg>
      <pc:sldChg chg="del">
        <pc:chgData name="Chris Droussiotis" userId="66921b89f68d3868" providerId="LiveId" clId="{06FECB7D-447E-4755-93FD-77AD1C0A9D84}" dt="2025-01-15T13:49:33.991" v="85" actId="47"/>
        <pc:sldMkLst>
          <pc:docMk/>
          <pc:sldMk cId="2743641936" sldId="316"/>
        </pc:sldMkLst>
      </pc:sldChg>
      <pc:sldChg chg="del">
        <pc:chgData name="Chris Droussiotis" userId="66921b89f68d3868" providerId="LiveId" clId="{06FECB7D-447E-4755-93FD-77AD1C0A9D84}" dt="2025-01-15T13:49:34.808" v="86" actId="47"/>
        <pc:sldMkLst>
          <pc:docMk/>
          <pc:sldMk cId="2646201957" sldId="317"/>
        </pc:sldMkLst>
      </pc:sldChg>
      <pc:sldChg chg="del">
        <pc:chgData name="Chris Droussiotis" userId="66921b89f68d3868" providerId="LiveId" clId="{06FECB7D-447E-4755-93FD-77AD1C0A9D84}" dt="2025-01-15T13:49:36.768" v="87" actId="47"/>
        <pc:sldMkLst>
          <pc:docMk/>
          <pc:sldMk cId="1613602312" sldId="318"/>
        </pc:sldMkLst>
      </pc:sldChg>
      <pc:sldChg chg="del">
        <pc:chgData name="Chris Droussiotis" userId="66921b89f68d3868" providerId="LiveId" clId="{06FECB7D-447E-4755-93FD-77AD1C0A9D84}" dt="2025-01-15T13:49:37.493" v="88" actId="47"/>
        <pc:sldMkLst>
          <pc:docMk/>
          <pc:sldMk cId="2319742440" sldId="319"/>
        </pc:sldMkLst>
      </pc:sldChg>
      <pc:sldChg chg="del">
        <pc:chgData name="Chris Droussiotis" userId="66921b89f68d3868" providerId="LiveId" clId="{06FECB7D-447E-4755-93FD-77AD1C0A9D84}" dt="2025-01-15T13:49:38.632" v="89" actId="47"/>
        <pc:sldMkLst>
          <pc:docMk/>
          <pc:sldMk cId="117286163" sldId="320"/>
        </pc:sldMkLst>
      </pc:sldChg>
      <pc:sldChg chg="del">
        <pc:chgData name="Chris Droussiotis" userId="66921b89f68d3868" providerId="LiveId" clId="{06FECB7D-447E-4755-93FD-77AD1C0A9D84}" dt="2025-01-15T13:49:30.031" v="81" actId="47"/>
        <pc:sldMkLst>
          <pc:docMk/>
          <pc:sldMk cId="1226820185" sldId="325"/>
        </pc:sldMkLst>
      </pc:sldChg>
      <pc:sldChg chg="del">
        <pc:chgData name="Chris Droussiotis" userId="66921b89f68d3868" providerId="LiveId" clId="{06FECB7D-447E-4755-93FD-77AD1C0A9D84}" dt="2025-01-15T13:49:11.095" v="62" actId="47"/>
        <pc:sldMkLst>
          <pc:docMk/>
          <pc:sldMk cId="2250638912" sldId="344"/>
        </pc:sldMkLst>
      </pc:sldChg>
      <pc:sldChg chg="del">
        <pc:chgData name="Chris Droussiotis" userId="66921b89f68d3868" providerId="LiveId" clId="{06FECB7D-447E-4755-93FD-77AD1C0A9D84}" dt="2025-01-15T13:49:19.508" v="65" actId="47"/>
        <pc:sldMkLst>
          <pc:docMk/>
          <pc:sldMk cId="3666674671" sldId="345"/>
        </pc:sldMkLst>
      </pc:sldChg>
      <pc:sldChg chg="del">
        <pc:chgData name="Chris Droussiotis" userId="66921b89f68d3868" providerId="LiveId" clId="{06FECB7D-447E-4755-93FD-77AD1C0A9D84}" dt="2025-01-15T13:49:21.706" v="67" actId="47"/>
        <pc:sldMkLst>
          <pc:docMk/>
          <pc:sldMk cId="3023045618" sldId="358"/>
        </pc:sldMkLst>
      </pc:sldChg>
      <pc:sldChg chg="del">
        <pc:chgData name="Chris Droussiotis" userId="66921b89f68d3868" providerId="LiveId" clId="{06FECB7D-447E-4755-93FD-77AD1C0A9D84}" dt="2025-01-15T13:49:22.129" v="68" actId="47"/>
        <pc:sldMkLst>
          <pc:docMk/>
          <pc:sldMk cId="112375697" sldId="359"/>
        </pc:sldMkLst>
      </pc:sldChg>
      <pc:sldChg chg="del">
        <pc:chgData name="Chris Droussiotis" userId="66921b89f68d3868" providerId="LiveId" clId="{06FECB7D-447E-4755-93FD-77AD1C0A9D84}" dt="2025-01-15T13:49:22.621" v="69" actId="47"/>
        <pc:sldMkLst>
          <pc:docMk/>
          <pc:sldMk cId="3742165465" sldId="360"/>
        </pc:sldMkLst>
      </pc:sldChg>
      <pc:sldChg chg="del">
        <pc:chgData name="Chris Droussiotis" userId="66921b89f68d3868" providerId="LiveId" clId="{06FECB7D-447E-4755-93FD-77AD1C0A9D84}" dt="2025-01-15T13:49:24.010" v="73" actId="47"/>
        <pc:sldMkLst>
          <pc:docMk/>
          <pc:sldMk cId="1558821733" sldId="361"/>
        </pc:sldMkLst>
      </pc:sldChg>
      <pc:sldChg chg="del">
        <pc:chgData name="Chris Droussiotis" userId="66921b89f68d3868" providerId="LiveId" clId="{06FECB7D-447E-4755-93FD-77AD1C0A9D84}" dt="2025-01-15T13:49:24.074" v="74" actId="47"/>
        <pc:sldMkLst>
          <pc:docMk/>
          <pc:sldMk cId="319565357" sldId="362"/>
        </pc:sldMkLst>
      </pc:sldChg>
      <pc:sldChg chg="del">
        <pc:chgData name="Chris Droussiotis" userId="66921b89f68d3868" providerId="LiveId" clId="{06FECB7D-447E-4755-93FD-77AD1C0A9D84}" dt="2025-01-15T13:49:24.812" v="78" actId="47"/>
        <pc:sldMkLst>
          <pc:docMk/>
          <pc:sldMk cId="3470866589" sldId="363"/>
        </pc:sldMkLst>
      </pc:sldChg>
      <pc:sldMasterChg chg="delSldLayout">
        <pc:chgData name="Chris Droussiotis" userId="66921b89f68d3868" providerId="LiveId" clId="{06FECB7D-447E-4755-93FD-77AD1C0A9D84}" dt="2025-01-15T13:49:22.621" v="69" actId="47"/>
        <pc:sldMasterMkLst>
          <pc:docMk/>
          <pc:sldMasterMk cId="3491274565" sldId="2147483685"/>
        </pc:sldMasterMkLst>
        <pc:sldLayoutChg chg="del">
          <pc:chgData name="Chris Droussiotis" userId="66921b89f68d3868" providerId="LiveId" clId="{06FECB7D-447E-4755-93FD-77AD1C0A9D84}" dt="2025-01-15T13:49:22.621" v="69" actId="47"/>
          <pc:sldLayoutMkLst>
            <pc:docMk/>
            <pc:sldMasterMk cId="3491274565" sldId="2147483685"/>
            <pc:sldLayoutMk cId="665644248" sldId="2147483702"/>
          </pc:sldLayoutMkLst>
        </pc:sldLayoutChg>
        <pc:sldLayoutChg chg="del">
          <pc:chgData name="Chris Droussiotis" userId="66921b89f68d3868" providerId="LiveId" clId="{06FECB7D-447E-4755-93FD-77AD1C0A9D84}" dt="2025-01-15T13:49:22.129" v="68" actId="47"/>
          <pc:sldLayoutMkLst>
            <pc:docMk/>
            <pc:sldMasterMk cId="3491274565" sldId="2147483685"/>
            <pc:sldLayoutMk cId="44482618" sldId="2147483703"/>
          </pc:sldLayoutMkLst>
        </pc:sldLayoutChg>
      </pc:sldMasterChg>
      <pc:sldMasterChg chg="del delSldLayout">
        <pc:chgData name="Chris Droussiotis" userId="66921b89f68d3868" providerId="LiveId" clId="{06FECB7D-447E-4755-93FD-77AD1C0A9D84}" dt="2025-01-15T13:49:11.095" v="62" actId="47"/>
        <pc:sldMasterMkLst>
          <pc:docMk/>
          <pc:sldMasterMk cId="1282445902" sldId="2147483690"/>
        </pc:sldMasterMkLst>
        <pc:sldLayoutChg chg="del">
          <pc:chgData name="Chris Droussiotis" userId="66921b89f68d3868" providerId="LiveId" clId="{06FECB7D-447E-4755-93FD-77AD1C0A9D84}" dt="2025-01-15T13:49:11.095" v="62" actId="47"/>
          <pc:sldLayoutMkLst>
            <pc:docMk/>
            <pc:sldMasterMk cId="1282445902" sldId="2147483690"/>
            <pc:sldLayoutMk cId="2301142086" sldId="2147483691"/>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004986277" sldId="2147483692"/>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093174112" sldId="2147483693"/>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995410368" sldId="2147483694"/>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801158283" sldId="2147483695"/>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920844681" sldId="2147483696"/>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006598924" sldId="2147483697"/>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954942719" sldId="2147483698"/>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884222232" sldId="2147483699"/>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3512484006" sldId="2147483700"/>
          </pc:sldLayoutMkLst>
        </pc:sldLayoutChg>
        <pc:sldLayoutChg chg="del">
          <pc:chgData name="Chris Droussiotis" userId="66921b89f68d3868" providerId="LiveId" clId="{06FECB7D-447E-4755-93FD-77AD1C0A9D84}" dt="2025-01-15T13:49:11.095" v="62" actId="47"/>
          <pc:sldLayoutMkLst>
            <pc:docMk/>
            <pc:sldMasterMk cId="1282445902" sldId="2147483690"/>
            <pc:sldLayoutMk cId="1184651657" sldId="214748370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F6267B-35F1-48B1-A4B6-7745D3D5D9DF}" type="datetimeFigureOut">
              <a:rPr lang="en-US" smtClean="0"/>
              <a:t>1/15/2025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BAFF0F-9B1C-45DF-90C1-F6791E0F345F}" type="slidenum">
              <a:rPr lang="en-US" smtClean="0"/>
              <a:t>‹#›</a:t>
            </a:fld>
            <a:endParaRPr lang="en-US"/>
          </a:p>
        </p:txBody>
      </p:sp>
    </p:spTree>
    <p:extLst>
      <p:ext uri="{BB962C8B-B14F-4D97-AF65-F5344CB8AC3E}">
        <p14:creationId xmlns:p14="http://schemas.microsoft.com/office/powerpoint/2010/main" val="21105928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978408"/>
            <a:ext cx="5021183" cy="507422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6662167" y="3602038"/>
            <a:ext cx="5021183" cy="2244580"/>
          </a:xfrm>
        </p:spPr>
        <p:txBody>
          <a:bodyPr anchor="b">
            <a:normAutofit/>
          </a:bodyPr>
          <a:lstStyle>
            <a:lvl1pPr marL="0" indent="0" algn="l">
              <a:lnSpc>
                <a:spcPct val="100000"/>
              </a:lnSpc>
              <a:buNone/>
              <a:defRPr sz="22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580A32F-E6F3-4C2E-B9E3-E47868E42511}"/>
              </a:ext>
            </a:extLst>
          </p:cNvPr>
          <p:cNvSpPr>
            <a:spLocks noGrp="1"/>
          </p:cNvSpPr>
          <p:nvPr>
            <p:ph type="dt" sz="half" idx="10"/>
          </p:nvPr>
        </p:nvSpPr>
        <p:spPr/>
        <p:txBody>
          <a:bodyPr/>
          <a:lstStyle/>
          <a:p>
            <a:fld id="{3391A759-BFF8-4B5B-9ECE-D93AC303B331}" type="datetime1">
              <a:rPr lang="en-US" smtClean="0"/>
              <a:t>1/15/2025</a:t>
            </a:fld>
            <a:endParaRPr lang="en-US"/>
          </a:p>
        </p:txBody>
      </p:sp>
      <p:sp>
        <p:nvSpPr>
          <p:cNvPr id="5" name="Footer Placeholder 4">
            <a:extLst>
              <a:ext uri="{FF2B5EF4-FFF2-40B4-BE49-F238E27FC236}">
                <a16:creationId xmlns:a16="http://schemas.microsoft.com/office/drawing/2014/main" id="{78806724-A87A-4231-BFD9-277482AF78C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8" name="Rectangle 7">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7273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p:txBody>
          <a:bodyPr/>
          <a:lstStyle/>
          <a:p>
            <a:fld id="{6DFDF398-5DA3-4937-BE3F-7CA1B9158252}" type="datetime1">
              <a:rPr lang="en-US" smtClean="0"/>
              <a:t>1/15/2025</a:t>
            </a:fld>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567216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p:txBody>
          <a:bodyPr/>
          <a:lstStyle/>
          <a:p>
            <a:fld id="{8F191ED9-F929-4A92-90F9-3C9C84ABBE83}" type="datetime1">
              <a:rPr lang="en-US" smtClean="0"/>
              <a:t>1/15/2025</a:t>
            </a:fld>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126102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524D94C-E537-4FF3-AAF8-A85F05C31A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824B1D4-6731-4993-8609-16C1D3327986}"/>
              </a:ext>
            </a:extLst>
          </p:cNvPr>
          <p:cNvSpPr>
            <a:spLocks noGrp="1"/>
          </p:cNvSpPr>
          <p:nvPr>
            <p:ph type="dt" sz="half" idx="10"/>
          </p:nvPr>
        </p:nvSpPr>
        <p:spPr/>
        <p:txBody>
          <a:bodyPr/>
          <a:lstStyle/>
          <a:p>
            <a:fld id="{EEBAB316-A2E6-49F2-825C-64AA951E4184}" type="datetime1">
              <a:rPr lang="en-US" smtClean="0"/>
              <a:t>1/15/2025</a:t>
            </a:fld>
            <a:endParaRPr lang="en-US"/>
          </a:p>
        </p:txBody>
      </p:sp>
      <p:sp>
        <p:nvSpPr>
          <p:cNvPr id="5" name="Footer Placeholder 4">
            <a:extLst>
              <a:ext uri="{FF2B5EF4-FFF2-40B4-BE49-F238E27FC236}">
                <a16:creationId xmlns:a16="http://schemas.microsoft.com/office/drawing/2014/main" id="{3DFB7BBD-CEEB-4256-84B2-6D907E11880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544659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p:spPr>
        <p:txBody>
          <a:bodyPr anchor="t">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p:txBody>
          <a:bodyPr/>
          <a:lstStyle/>
          <a:p>
            <a:fld id="{5AE9748B-ADD6-4C5A-8C2A-A39721276E74}" type="datetime1">
              <a:rPr lang="en-US" smtClean="0"/>
              <a:t>1/15/2025</a:t>
            </a:fld>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585861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p:txBody>
          <a:bodyPr/>
          <a:lstStyle/>
          <a:p>
            <a:fld id="{7241FB0F-3C5C-4949-B933-9C7E511ED094}" type="datetime1">
              <a:rPr lang="en-US" smtClean="0"/>
              <a:t>1/15/2025</a:t>
            </a:fld>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236199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p:spPr>
        <p:txBody>
          <a:bodyPr/>
          <a:lstStyle/>
          <a:p>
            <a:fld id="{C2F01D58-E949-4BCB-829A-BBF80E38D59C}" type="datetime1">
              <a:rPr lang="en-US" smtClean="0"/>
              <a:t>1/15/2025</a:t>
            </a:fld>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421049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p:txBody>
          <a:bodyPr/>
          <a:lstStyle/>
          <a:p>
            <a:fld id="{FF10A846-0DA4-4D92-9BF1-DE8C52C1F4DF}" type="datetime1">
              <a:rPr lang="en-US" smtClean="0"/>
              <a:t>1/15/2025</a:t>
            </a:fld>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443852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p:txBody>
          <a:bodyPr/>
          <a:lstStyle/>
          <a:p>
            <a:fld id="{E9412331-4A9C-472F-A7FA-968157338839}" type="datetime1">
              <a:rPr lang="en-US" smtClean="0"/>
              <a:t>1/15/2025</a:t>
            </a:fld>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31838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p:txBody>
          <a:bodyPr/>
          <a:lstStyle/>
          <a:p>
            <a:fld id="{A2197F3D-ED52-43FD-A26D-318B71534485}" type="datetime1">
              <a:rPr lang="en-US" smtClean="0"/>
              <a:t>1/15/2025</a:t>
            </a:fld>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810237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p:spPr>
        <p:txBody>
          <a:bodyPr anchor="t">
            <a:noAutofit/>
          </a:bodyPr>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662168" y="987425"/>
            <a:ext cx="5027005"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p:txBody>
          <a:bodyPr/>
          <a:lstStyle/>
          <a:p>
            <a:fld id="{3D291FA4-6264-4BB8-B3B5-77711EED2D82}" type="datetime1">
              <a:rPr lang="en-US" smtClean="0"/>
              <a:t>1/15/2025</a:t>
            </a:fld>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480250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61AD20-E240-4E6F-AF91-689F7AEEE33A}"/>
              </a:ext>
            </a:extLst>
          </p:cNvPr>
          <p:cNvSpPr>
            <a:spLocks noGrp="1"/>
          </p:cNvSpPr>
          <p:nvPr>
            <p:ph type="title"/>
          </p:nvPr>
        </p:nvSpPr>
        <p:spPr>
          <a:xfrm>
            <a:off x="517870" y="978408"/>
            <a:ext cx="5021182" cy="4870457"/>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2E78801-35D1-4C19-BC2B-EAC7EE917E73}"/>
              </a:ext>
            </a:extLst>
          </p:cNvPr>
          <p:cNvSpPr>
            <a:spLocks noGrp="1"/>
          </p:cNvSpPr>
          <p:nvPr>
            <p:ph type="body" idx="1"/>
          </p:nvPr>
        </p:nvSpPr>
        <p:spPr>
          <a:xfrm>
            <a:off x="6662168" y="969264"/>
            <a:ext cx="5021182" cy="48704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1282A45-C5B9-4575-8E28-A35767B4D71C}"/>
              </a:ext>
            </a:extLst>
          </p:cNvPr>
          <p:cNvSpPr>
            <a:spLocks noGrp="1"/>
          </p:cNvSpPr>
          <p:nvPr>
            <p:ph type="dt" sz="half" idx="2"/>
          </p:nvPr>
        </p:nvSpPr>
        <p:spPr>
          <a:xfrm>
            <a:off x="517870" y="6420414"/>
            <a:ext cx="2743200" cy="365125"/>
          </a:xfrm>
          <a:prstGeom prst="rect">
            <a:avLst/>
          </a:prstGeom>
        </p:spPr>
        <p:txBody>
          <a:bodyPr vert="horz" lIns="91440" tIns="45720" rIns="91440" bIns="45720" rtlCol="0" anchor="ctr"/>
          <a:lstStyle>
            <a:lvl1pPr algn="l">
              <a:defRPr sz="900">
                <a:solidFill>
                  <a:schemeClr val="tx1"/>
                </a:solidFill>
              </a:defRPr>
            </a:lvl1pPr>
          </a:lstStyle>
          <a:p>
            <a:fld id="{E7F6A1D9-D323-4F4E-8655-25E2D32CE742}" type="datetime1">
              <a:rPr lang="en-US" smtClean="0"/>
              <a:t>1/15/2025</a:t>
            </a:fld>
            <a:endParaRPr lang="en-US"/>
          </a:p>
        </p:txBody>
      </p:sp>
      <p:sp>
        <p:nvSpPr>
          <p:cNvPr id="5" name="Footer Placeholder 4">
            <a:extLst>
              <a:ext uri="{FF2B5EF4-FFF2-40B4-BE49-F238E27FC236}">
                <a16:creationId xmlns:a16="http://schemas.microsoft.com/office/drawing/2014/main" id="{2E9D0933-AA03-4018-8E37-004CFB9F61D6}"/>
              </a:ext>
            </a:extLst>
          </p:cNvPr>
          <p:cNvSpPr>
            <a:spLocks noGrp="1"/>
          </p:cNvSpPr>
          <p:nvPr>
            <p:ph type="ftr" sz="quarter" idx="3"/>
          </p:nvPr>
        </p:nvSpPr>
        <p:spPr>
          <a:xfrm>
            <a:off x="517870" y="97713"/>
            <a:ext cx="4114800" cy="365125"/>
          </a:xfrm>
          <a:prstGeom prst="rect">
            <a:avLst/>
          </a:prstGeom>
        </p:spPr>
        <p:txBody>
          <a:bodyPr vert="horz" lIns="91440" tIns="45720" rIns="91440" bIns="45720" rtlCol="0" anchor="ctr"/>
          <a:lstStyle>
            <a:lvl1pPr algn="l">
              <a:defRPr sz="90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454317" y="6420414"/>
            <a:ext cx="637909" cy="365125"/>
          </a:xfrm>
          <a:prstGeom prst="rect">
            <a:avLst/>
          </a:prstGeom>
        </p:spPr>
        <p:txBody>
          <a:bodyPr vert="horz" lIns="91440" tIns="45720" rIns="91440" bIns="45720" rtlCol="0" anchor="ctr"/>
          <a:lstStyle>
            <a:lvl1pPr algn="r">
              <a:defRPr sz="900">
                <a:solidFill>
                  <a:schemeClr val="tx1"/>
                </a:solidFill>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B8F8250-7A81-4A19-87AD-FFB2CE4E39A5}"/>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99F38FC-2DEA-2647-C409-EF75720C1017}"/>
              </a:ext>
            </a:extLst>
          </p:cNvPr>
          <p:cNvSpPr/>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127456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78" r:id="rId6"/>
    <p:sldLayoutId id="2147483689" r:id="rId7"/>
    <p:sldLayoutId id="2147483688" r:id="rId8"/>
    <p:sldLayoutId id="2147483687" r:id="rId9"/>
    <p:sldLayoutId id="2147483686" r:id="rId10"/>
    <p:sldLayoutId id="2147483679" r:id="rId11"/>
  </p:sldLayoutIdLst>
  <p:hf sldNum="0" hdr="0" ft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E20BB609-EF92-42DB-836C-0699A590B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colorful light bulb with business icons">
            <a:extLst>
              <a:ext uri="{FF2B5EF4-FFF2-40B4-BE49-F238E27FC236}">
                <a16:creationId xmlns:a16="http://schemas.microsoft.com/office/drawing/2014/main" id="{57B26D8A-ECE3-9B9E-94F4-E6BE3C29D625}"/>
              </a:ext>
            </a:extLst>
          </p:cNvPr>
          <p:cNvPicPr>
            <a:picLocks noChangeAspect="1"/>
          </p:cNvPicPr>
          <p:nvPr/>
        </p:nvPicPr>
        <p:blipFill>
          <a:blip r:embed="rId2"/>
          <a:srcRect t="9768" r="-1" b="9854"/>
          <a:stretch/>
        </p:blipFill>
        <p:spPr>
          <a:xfrm>
            <a:off x="3068" y="10"/>
            <a:ext cx="12188932" cy="6857990"/>
          </a:xfrm>
          <a:prstGeom prst="rect">
            <a:avLst/>
          </a:prstGeom>
        </p:spPr>
      </p:pic>
      <p:sp>
        <p:nvSpPr>
          <p:cNvPr id="18" name="Rectangle 17">
            <a:extLst>
              <a:ext uri="{FF2B5EF4-FFF2-40B4-BE49-F238E27FC236}">
                <a16:creationId xmlns:a16="http://schemas.microsoft.com/office/drawing/2014/main" id="{637992A9-1E8C-4E57-B4F4-EE2D38E504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9"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32A41E3-FA56-FEE9-0BA6-26009C5C39F2}"/>
              </a:ext>
            </a:extLst>
          </p:cNvPr>
          <p:cNvSpPr>
            <a:spLocks noGrp="1"/>
          </p:cNvSpPr>
          <p:nvPr>
            <p:ph type="ctrTitle"/>
          </p:nvPr>
        </p:nvSpPr>
        <p:spPr>
          <a:xfrm>
            <a:off x="517870" y="978408"/>
            <a:ext cx="5021182" cy="2334248"/>
          </a:xfrm>
        </p:spPr>
        <p:txBody>
          <a:bodyPr anchor="t">
            <a:normAutofit/>
          </a:bodyPr>
          <a:lstStyle/>
          <a:p>
            <a:pPr>
              <a:lnSpc>
                <a:spcPct val="90000"/>
              </a:lnSpc>
            </a:pPr>
            <a:r>
              <a:rPr lang="en-US" dirty="0">
                <a:solidFill>
                  <a:srgbClr val="FFFFFF"/>
                </a:solidFill>
              </a:rPr>
              <a:t>Private Equity &amp; Venture Capital</a:t>
            </a:r>
          </a:p>
        </p:txBody>
      </p:sp>
      <p:sp>
        <p:nvSpPr>
          <p:cNvPr id="3" name="Subtitle 2">
            <a:extLst>
              <a:ext uri="{FF2B5EF4-FFF2-40B4-BE49-F238E27FC236}">
                <a16:creationId xmlns:a16="http://schemas.microsoft.com/office/drawing/2014/main" id="{FA6AFE01-6126-E380-5FE1-3279F5FE0D2E}"/>
              </a:ext>
            </a:extLst>
          </p:cNvPr>
          <p:cNvSpPr>
            <a:spLocks noGrp="1"/>
          </p:cNvSpPr>
          <p:nvPr>
            <p:ph type="subTitle" idx="1"/>
          </p:nvPr>
        </p:nvSpPr>
        <p:spPr>
          <a:xfrm>
            <a:off x="254836" y="4562189"/>
            <a:ext cx="5284216" cy="1787721"/>
          </a:xfrm>
        </p:spPr>
        <p:txBody>
          <a:bodyPr anchor="t">
            <a:normAutofit lnSpcReduction="10000"/>
          </a:bodyPr>
          <a:lstStyle/>
          <a:p>
            <a:r>
              <a:rPr lang="en-US" sz="3600" dirty="0">
                <a:solidFill>
                  <a:srgbClr val="FFFFFF"/>
                </a:solidFill>
              </a:rPr>
              <a:t>Carry Interest and Waterfall Distribution</a:t>
            </a:r>
          </a:p>
          <a:p>
            <a:r>
              <a:rPr lang="en-US" sz="3600" dirty="0">
                <a:solidFill>
                  <a:srgbClr val="FFFFFF"/>
                </a:solidFill>
              </a:rPr>
              <a:t>Explained</a:t>
            </a:r>
          </a:p>
        </p:txBody>
      </p:sp>
      <p:sp>
        <p:nvSpPr>
          <p:cNvPr id="20" name="Rectangle 19">
            <a:extLst>
              <a:ext uri="{FF2B5EF4-FFF2-40B4-BE49-F238E27FC236}">
                <a16:creationId xmlns:a16="http://schemas.microsoft.com/office/drawing/2014/main" id="{B2C335F7-F61C-4EB4-80F2-4B1438FE6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24802099"/>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ADE57300-C7FF-4578-99A0-42B0295B1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DB8F8250-7A81-4A19-87AD-FFB2CE4E3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499F38FC-2DEA-2647-C409-EF75720C1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Rectangle 42">
            <a:extLst>
              <a:ext uri="{FF2B5EF4-FFF2-40B4-BE49-F238E27FC236}">
                <a16:creationId xmlns:a16="http://schemas.microsoft.com/office/drawing/2014/main" id="{FF9FFCE1-E057-415B-A971-88EC7E22AF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B2C335F7-F61C-4EB4-80F2-4B1438FE66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508090"/>
            <a:ext cx="3465576"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a:extLst>
              <a:ext uri="{FF2B5EF4-FFF2-40B4-BE49-F238E27FC236}">
                <a16:creationId xmlns:a16="http://schemas.microsoft.com/office/drawing/2014/main" id="{D58401B5-5F1B-4D21-9AC3-AAEC8D3665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1704" y="6300216"/>
            <a:ext cx="7293604"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E10984ED-01B1-9271-E8F5-619C52AE17EB}"/>
              </a:ext>
            </a:extLst>
          </p:cNvPr>
          <p:cNvSpPr txBox="1"/>
          <p:nvPr/>
        </p:nvSpPr>
        <p:spPr>
          <a:xfrm>
            <a:off x="697230" y="1165459"/>
            <a:ext cx="10586466" cy="1200329"/>
          </a:xfrm>
          <a:prstGeom prst="rect">
            <a:avLst/>
          </a:prstGeom>
          <a:noFill/>
        </p:spPr>
        <p:txBody>
          <a:bodyPr wrap="square">
            <a:spAutoFit/>
          </a:bodyPr>
          <a:lstStyle/>
          <a:p>
            <a:r>
              <a:rPr lang="en-US" b="1" dirty="0"/>
              <a:t>EXAMPLE:</a:t>
            </a:r>
          </a:p>
          <a:p>
            <a:r>
              <a:rPr lang="en-US" dirty="0"/>
              <a:t>How much carried interest would private equity fund managers earn on a $500 million dollar fund that triples in value? In this post we will walk through a basic distribution waterfall to explain how this calculation works.</a:t>
            </a:r>
          </a:p>
        </p:txBody>
      </p:sp>
      <p:pic>
        <p:nvPicPr>
          <p:cNvPr id="5" name="Picture 4">
            <a:extLst>
              <a:ext uri="{FF2B5EF4-FFF2-40B4-BE49-F238E27FC236}">
                <a16:creationId xmlns:a16="http://schemas.microsoft.com/office/drawing/2014/main" id="{C9AAD662-F635-5BA2-3E18-6E62F6D7FCA5}"/>
              </a:ext>
            </a:extLst>
          </p:cNvPr>
          <p:cNvPicPr>
            <a:picLocks noChangeAspect="1"/>
          </p:cNvPicPr>
          <p:nvPr/>
        </p:nvPicPr>
        <p:blipFill>
          <a:blip r:embed="rId2"/>
          <a:stretch>
            <a:fillRect/>
          </a:stretch>
        </p:blipFill>
        <p:spPr>
          <a:xfrm>
            <a:off x="697230" y="2828158"/>
            <a:ext cx="5849874" cy="2277303"/>
          </a:xfrm>
          <a:prstGeom prst="rect">
            <a:avLst/>
          </a:prstGeom>
        </p:spPr>
      </p:pic>
    </p:spTree>
    <p:extLst>
      <p:ext uri="{BB962C8B-B14F-4D97-AF65-F5344CB8AC3E}">
        <p14:creationId xmlns:p14="http://schemas.microsoft.com/office/powerpoint/2010/main" val="3873985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9899CE1-09A0-C4BB-3B87-6B36BA8C649D}"/>
              </a:ext>
            </a:extLst>
          </p:cNvPr>
          <p:cNvPicPr>
            <a:picLocks noChangeAspect="1"/>
          </p:cNvPicPr>
          <p:nvPr/>
        </p:nvPicPr>
        <p:blipFill>
          <a:blip r:embed="rId2"/>
          <a:stretch>
            <a:fillRect/>
          </a:stretch>
        </p:blipFill>
        <p:spPr>
          <a:xfrm>
            <a:off x="646734" y="1599438"/>
            <a:ext cx="4558081" cy="1436370"/>
          </a:xfrm>
          <a:prstGeom prst="rect">
            <a:avLst/>
          </a:prstGeom>
        </p:spPr>
      </p:pic>
      <p:sp>
        <p:nvSpPr>
          <p:cNvPr id="6" name="TextBox 5">
            <a:extLst>
              <a:ext uri="{FF2B5EF4-FFF2-40B4-BE49-F238E27FC236}">
                <a16:creationId xmlns:a16="http://schemas.microsoft.com/office/drawing/2014/main" id="{BB8179FF-C432-F1C8-911B-2F36038069F5}"/>
              </a:ext>
            </a:extLst>
          </p:cNvPr>
          <p:cNvSpPr txBox="1"/>
          <p:nvPr/>
        </p:nvSpPr>
        <p:spPr>
          <a:xfrm>
            <a:off x="849086" y="5110972"/>
            <a:ext cx="9615714" cy="923330"/>
          </a:xfrm>
          <a:prstGeom prst="rect">
            <a:avLst/>
          </a:prstGeom>
          <a:noFill/>
          <a:ln w="41275">
            <a:solidFill>
              <a:schemeClr val="tx1"/>
            </a:solidFill>
          </a:ln>
        </p:spPr>
        <p:txBody>
          <a:bodyPr wrap="square" rtlCol="0">
            <a:spAutoFit/>
          </a:bodyPr>
          <a:lstStyle/>
          <a:p>
            <a:endParaRPr lang="en-US" b="1" dirty="0"/>
          </a:p>
          <a:p>
            <a:r>
              <a:rPr lang="en-US" b="1" dirty="0"/>
              <a:t>Value of the Preferred </a:t>
            </a:r>
            <a:r>
              <a:rPr lang="en-US" b="1" dirty="0" err="1"/>
              <a:t>Vpr</a:t>
            </a:r>
            <a:r>
              <a:rPr lang="en-US" b="1" dirty="0"/>
              <a:t> = [ PV (1+r)^t ] – PV = [500,000 x ( 1 + .08 )^5 ]  - 500,000</a:t>
            </a:r>
          </a:p>
          <a:p>
            <a:endParaRPr lang="en-US" b="1" dirty="0"/>
          </a:p>
        </p:txBody>
      </p:sp>
      <p:sp>
        <p:nvSpPr>
          <p:cNvPr id="8" name="TextBox 7">
            <a:extLst>
              <a:ext uri="{FF2B5EF4-FFF2-40B4-BE49-F238E27FC236}">
                <a16:creationId xmlns:a16="http://schemas.microsoft.com/office/drawing/2014/main" id="{3610A3B5-ECFA-74C0-1422-FDB44401C909}"/>
              </a:ext>
            </a:extLst>
          </p:cNvPr>
          <p:cNvSpPr txBox="1"/>
          <p:nvPr/>
        </p:nvSpPr>
        <p:spPr>
          <a:xfrm>
            <a:off x="616203" y="813816"/>
            <a:ext cx="5894325" cy="461665"/>
          </a:xfrm>
          <a:prstGeom prst="rect">
            <a:avLst/>
          </a:prstGeom>
          <a:noFill/>
        </p:spPr>
        <p:txBody>
          <a:bodyPr wrap="square" rtlCol="0">
            <a:spAutoFit/>
          </a:bodyPr>
          <a:lstStyle/>
          <a:p>
            <a:r>
              <a:rPr lang="en-US" sz="2400" b="1" dirty="0"/>
              <a:t>CALCULATING PREFERRED RETURN</a:t>
            </a:r>
          </a:p>
        </p:txBody>
      </p:sp>
      <p:pic>
        <p:nvPicPr>
          <p:cNvPr id="9" name="Picture 8">
            <a:extLst>
              <a:ext uri="{FF2B5EF4-FFF2-40B4-BE49-F238E27FC236}">
                <a16:creationId xmlns:a16="http://schemas.microsoft.com/office/drawing/2014/main" id="{9181E4C7-85B5-C5B0-3C1A-BD0B088EC07B}"/>
              </a:ext>
            </a:extLst>
          </p:cNvPr>
          <p:cNvPicPr>
            <a:picLocks noChangeAspect="1"/>
          </p:cNvPicPr>
          <p:nvPr/>
        </p:nvPicPr>
        <p:blipFill>
          <a:blip r:embed="rId3"/>
          <a:stretch>
            <a:fillRect/>
          </a:stretch>
        </p:blipFill>
        <p:spPr>
          <a:xfrm>
            <a:off x="646734" y="3441192"/>
            <a:ext cx="6718878" cy="1130807"/>
          </a:xfrm>
          <a:prstGeom prst="rect">
            <a:avLst/>
          </a:prstGeom>
        </p:spPr>
      </p:pic>
    </p:spTree>
    <p:extLst>
      <p:ext uri="{BB962C8B-B14F-4D97-AF65-F5344CB8AC3E}">
        <p14:creationId xmlns:p14="http://schemas.microsoft.com/office/powerpoint/2010/main" val="4027331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F9020-C020-2238-AB7B-37169B7ED084}"/>
              </a:ext>
            </a:extLst>
          </p:cNvPr>
          <p:cNvSpPr>
            <a:spLocks noGrp="1"/>
          </p:cNvSpPr>
          <p:nvPr>
            <p:ph type="title"/>
          </p:nvPr>
        </p:nvSpPr>
        <p:spPr>
          <a:xfrm>
            <a:off x="8935273" y="110388"/>
            <a:ext cx="2332167" cy="987552"/>
          </a:xfrm>
        </p:spPr>
        <p:txBody>
          <a:bodyPr/>
          <a:lstStyle/>
          <a:p>
            <a:r>
              <a:rPr lang="en-US" dirty="0"/>
              <a:t>Step 1</a:t>
            </a:r>
          </a:p>
        </p:txBody>
      </p:sp>
      <p:sp>
        <p:nvSpPr>
          <p:cNvPr id="3" name="Content Placeholder 2">
            <a:extLst>
              <a:ext uri="{FF2B5EF4-FFF2-40B4-BE49-F238E27FC236}">
                <a16:creationId xmlns:a16="http://schemas.microsoft.com/office/drawing/2014/main" id="{B82B7867-F060-747D-B7D9-A211E3924AAD}"/>
              </a:ext>
            </a:extLst>
          </p:cNvPr>
          <p:cNvSpPr>
            <a:spLocks noGrp="1"/>
          </p:cNvSpPr>
          <p:nvPr>
            <p:ph idx="1"/>
          </p:nvPr>
        </p:nvSpPr>
        <p:spPr>
          <a:xfrm>
            <a:off x="405764" y="2717801"/>
            <a:ext cx="5677356" cy="3845559"/>
          </a:xfrm>
        </p:spPr>
        <p:txBody>
          <a:bodyPr>
            <a:normAutofit/>
          </a:bodyPr>
          <a:lstStyle/>
          <a:p>
            <a:r>
              <a:rPr lang="en-US" b="1" dirty="0"/>
              <a:t>Step 1</a:t>
            </a:r>
            <a:r>
              <a:rPr lang="en-US" dirty="0"/>
              <a:t>: The investors (or limited partners) must earn back their capital plus any preferred return before the GP can earn carried interest. Using the =</a:t>
            </a:r>
            <a:r>
              <a:rPr lang="en-US" b="1" u="sng" dirty="0">
                <a:highlight>
                  <a:srgbClr val="FFFF00"/>
                </a:highlight>
              </a:rPr>
              <a:t>MIN function, select the sum of the capital invested and the preferred return as the first value and the total investment proceeds as the second value. </a:t>
            </a:r>
            <a:r>
              <a:rPr lang="en-US" dirty="0"/>
              <a:t>Then multiply this value by the pro rata contribution of the GP and the LP. Everything under “GP (Carry)” is zeroed out because the PE firm cannot earn carry at this stage (see image above)</a:t>
            </a:r>
          </a:p>
        </p:txBody>
      </p:sp>
      <p:sp>
        <p:nvSpPr>
          <p:cNvPr id="6" name="TextBox 5">
            <a:extLst>
              <a:ext uri="{FF2B5EF4-FFF2-40B4-BE49-F238E27FC236}">
                <a16:creationId xmlns:a16="http://schemas.microsoft.com/office/drawing/2014/main" id="{DDB16979-AFBA-B3AF-4D04-5FA5280F0C1D}"/>
              </a:ext>
            </a:extLst>
          </p:cNvPr>
          <p:cNvSpPr txBox="1"/>
          <p:nvPr/>
        </p:nvSpPr>
        <p:spPr>
          <a:xfrm>
            <a:off x="6396203" y="2635071"/>
            <a:ext cx="5677356" cy="1200329"/>
          </a:xfrm>
          <a:prstGeom prst="rect">
            <a:avLst/>
          </a:prstGeom>
          <a:noFill/>
        </p:spPr>
        <p:txBody>
          <a:bodyPr wrap="square">
            <a:spAutoFit/>
          </a:bodyPr>
          <a:lstStyle/>
          <a:p>
            <a:r>
              <a:rPr lang="en-US" b="1" dirty="0"/>
              <a:t>=MIN(Inv + </a:t>
            </a:r>
            <a:r>
              <a:rPr lang="en-US" b="1" dirty="0" err="1"/>
              <a:t>Vpr</a:t>
            </a:r>
            <a:r>
              <a:rPr lang="en-US" b="1" dirty="0"/>
              <a:t>, IP)*PR% = $697,931</a:t>
            </a:r>
          </a:p>
          <a:p>
            <a:endParaRPr lang="en-US" dirty="0"/>
          </a:p>
          <a:p>
            <a:r>
              <a:rPr lang="en-US" dirty="0"/>
              <a:t>Where Inv = Investment or $500,000, </a:t>
            </a:r>
            <a:r>
              <a:rPr lang="en-US" dirty="0" err="1"/>
              <a:t>Vpr</a:t>
            </a:r>
            <a:r>
              <a:rPr lang="en-US" dirty="0"/>
              <a:t> = Value of the Preferred, IP is the Investment Proceeds or $1,500,000</a:t>
            </a:r>
          </a:p>
        </p:txBody>
      </p:sp>
      <p:pic>
        <p:nvPicPr>
          <p:cNvPr id="7" name="Picture 6">
            <a:extLst>
              <a:ext uri="{FF2B5EF4-FFF2-40B4-BE49-F238E27FC236}">
                <a16:creationId xmlns:a16="http://schemas.microsoft.com/office/drawing/2014/main" id="{0DD87368-D3D9-83DF-5E42-2EB2ED518280}"/>
              </a:ext>
            </a:extLst>
          </p:cNvPr>
          <p:cNvPicPr>
            <a:picLocks noChangeAspect="1"/>
          </p:cNvPicPr>
          <p:nvPr/>
        </p:nvPicPr>
        <p:blipFill>
          <a:blip r:embed="rId2"/>
          <a:stretch>
            <a:fillRect/>
          </a:stretch>
        </p:blipFill>
        <p:spPr>
          <a:xfrm>
            <a:off x="405764" y="1097940"/>
            <a:ext cx="10658697" cy="1411580"/>
          </a:xfrm>
          <a:prstGeom prst="rect">
            <a:avLst/>
          </a:prstGeom>
        </p:spPr>
      </p:pic>
      <p:cxnSp>
        <p:nvCxnSpPr>
          <p:cNvPr id="9" name="Straight Arrow Connector 8">
            <a:extLst>
              <a:ext uri="{FF2B5EF4-FFF2-40B4-BE49-F238E27FC236}">
                <a16:creationId xmlns:a16="http://schemas.microsoft.com/office/drawing/2014/main" id="{730FA907-476A-DE26-AAD8-57F80BDA0D02}"/>
              </a:ext>
            </a:extLst>
          </p:cNvPr>
          <p:cNvCxnSpPr/>
          <p:nvPr/>
        </p:nvCxnSpPr>
        <p:spPr>
          <a:xfrm>
            <a:off x="4013200" y="2072640"/>
            <a:ext cx="2383003" cy="741680"/>
          </a:xfrm>
          <a:prstGeom prst="straightConnector1">
            <a:avLst/>
          </a:prstGeom>
          <a:ln w="60325">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8837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7F801-F53C-1FD6-E88D-6A53AAF5FC70}"/>
              </a:ext>
            </a:extLst>
          </p:cNvPr>
          <p:cNvSpPr>
            <a:spLocks noGrp="1"/>
          </p:cNvSpPr>
          <p:nvPr>
            <p:ph type="title"/>
          </p:nvPr>
        </p:nvSpPr>
        <p:spPr>
          <a:xfrm>
            <a:off x="8777950" y="100831"/>
            <a:ext cx="3139730" cy="870712"/>
          </a:xfrm>
        </p:spPr>
        <p:txBody>
          <a:bodyPr>
            <a:normAutofit fontScale="90000"/>
          </a:bodyPr>
          <a:lstStyle/>
          <a:p>
            <a:r>
              <a:rPr lang="en-US" dirty="0"/>
              <a:t>Step 2</a:t>
            </a:r>
          </a:p>
        </p:txBody>
      </p:sp>
      <p:pic>
        <p:nvPicPr>
          <p:cNvPr id="4" name="Picture 3">
            <a:extLst>
              <a:ext uri="{FF2B5EF4-FFF2-40B4-BE49-F238E27FC236}">
                <a16:creationId xmlns:a16="http://schemas.microsoft.com/office/drawing/2014/main" id="{58568F15-EEA6-98B4-C434-3EE2AD2DF751}"/>
              </a:ext>
            </a:extLst>
          </p:cNvPr>
          <p:cNvPicPr>
            <a:picLocks noChangeAspect="1"/>
          </p:cNvPicPr>
          <p:nvPr/>
        </p:nvPicPr>
        <p:blipFill>
          <a:blip r:embed="rId2"/>
          <a:stretch>
            <a:fillRect/>
          </a:stretch>
        </p:blipFill>
        <p:spPr>
          <a:xfrm>
            <a:off x="407049" y="842380"/>
            <a:ext cx="10555189" cy="1397872"/>
          </a:xfrm>
          <a:prstGeom prst="rect">
            <a:avLst/>
          </a:prstGeom>
        </p:spPr>
      </p:pic>
      <p:sp>
        <p:nvSpPr>
          <p:cNvPr id="6" name="TextBox 5">
            <a:extLst>
              <a:ext uri="{FF2B5EF4-FFF2-40B4-BE49-F238E27FC236}">
                <a16:creationId xmlns:a16="http://schemas.microsoft.com/office/drawing/2014/main" id="{C1683E3C-AF9E-E48E-6C0C-B6C5F185AD8C}"/>
              </a:ext>
            </a:extLst>
          </p:cNvPr>
          <p:cNvSpPr txBox="1"/>
          <p:nvPr/>
        </p:nvSpPr>
        <p:spPr>
          <a:xfrm>
            <a:off x="5373885" y="2572534"/>
            <a:ext cx="6808129" cy="369332"/>
          </a:xfrm>
          <a:prstGeom prst="rect">
            <a:avLst/>
          </a:prstGeom>
          <a:noFill/>
        </p:spPr>
        <p:txBody>
          <a:bodyPr wrap="square">
            <a:spAutoFit/>
          </a:bodyPr>
          <a:lstStyle/>
          <a:p>
            <a:r>
              <a:rPr lang="en-US" b="1" dirty="0"/>
              <a:t>=MIN(IP-Total Amount of Step 1 Distribution, PR/(1-CI%)-</a:t>
            </a:r>
            <a:r>
              <a:rPr lang="en-US" b="1" dirty="0" err="1"/>
              <a:t>Vpr</a:t>
            </a:r>
            <a:r>
              <a:rPr lang="en-US" b="1" dirty="0"/>
              <a:t>)</a:t>
            </a:r>
          </a:p>
        </p:txBody>
      </p:sp>
      <p:cxnSp>
        <p:nvCxnSpPr>
          <p:cNvPr id="8" name="Straight Arrow Connector 7">
            <a:extLst>
              <a:ext uri="{FF2B5EF4-FFF2-40B4-BE49-F238E27FC236}">
                <a16:creationId xmlns:a16="http://schemas.microsoft.com/office/drawing/2014/main" id="{6621C0C3-84E7-8100-042F-2789063068F4}"/>
              </a:ext>
            </a:extLst>
          </p:cNvPr>
          <p:cNvCxnSpPr>
            <a:cxnSpLocks/>
          </p:cNvCxnSpPr>
          <p:nvPr/>
        </p:nvCxnSpPr>
        <p:spPr>
          <a:xfrm>
            <a:off x="5910641" y="1837562"/>
            <a:ext cx="629920" cy="64008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F0B5A028-22EF-F811-651E-124DC7901892}"/>
              </a:ext>
            </a:extLst>
          </p:cNvPr>
          <p:cNvSpPr txBox="1"/>
          <p:nvPr/>
        </p:nvSpPr>
        <p:spPr>
          <a:xfrm>
            <a:off x="407050" y="3170003"/>
            <a:ext cx="8899510" cy="2528897"/>
          </a:xfrm>
          <a:prstGeom prst="rect">
            <a:avLst/>
          </a:prstGeom>
          <a:noFill/>
        </p:spPr>
        <p:txBody>
          <a:bodyPr wrap="square">
            <a:spAutoFit/>
          </a:bodyPr>
          <a:lstStyle/>
          <a:p>
            <a:pPr algn="l" fontAlgn="base">
              <a:lnSpc>
                <a:spcPts val="1858"/>
              </a:lnSpc>
            </a:pPr>
            <a:r>
              <a:rPr lang="en-US" b="1" i="0" dirty="0">
                <a:solidFill>
                  <a:srgbClr val="333333"/>
                </a:solidFill>
                <a:effectLst/>
                <a:latin typeface="Georgia" panose="02040502050405020303" pitchFamily="18" charset="0"/>
              </a:rPr>
              <a:t>Step 2:</a:t>
            </a:r>
            <a:r>
              <a:rPr lang="en-US" b="0" i="0" dirty="0">
                <a:solidFill>
                  <a:srgbClr val="333333"/>
                </a:solidFill>
                <a:effectLst/>
                <a:latin typeface="Georgia" panose="02040502050405020303" pitchFamily="18" charset="0"/>
              </a:rPr>
              <a:t> The next step is to calculate the value of the catch up, which goes entirely to the PE firm in the form of carried interest. For this step, the array under “LP” and “GP (Equity)” should be zeroed out.</a:t>
            </a:r>
          </a:p>
          <a:p>
            <a:pPr algn="l" fontAlgn="base">
              <a:lnSpc>
                <a:spcPts val="1858"/>
              </a:lnSpc>
            </a:pPr>
            <a:endParaRPr lang="en-US" b="0" i="0" dirty="0">
              <a:solidFill>
                <a:srgbClr val="333333"/>
              </a:solidFill>
              <a:effectLst/>
              <a:latin typeface="Georgia" panose="02040502050405020303" pitchFamily="18" charset="0"/>
            </a:endParaRPr>
          </a:p>
          <a:p>
            <a:pPr algn="l" fontAlgn="base">
              <a:lnSpc>
                <a:spcPts val="1858"/>
              </a:lnSpc>
            </a:pPr>
            <a:r>
              <a:rPr lang="en-US" b="0" i="0" dirty="0">
                <a:solidFill>
                  <a:srgbClr val="333333"/>
                </a:solidFill>
                <a:effectLst/>
                <a:latin typeface="Georgia" panose="02040502050405020303" pitchFamily="18" charset="0"/>
              </a:rPr>
              <a:t>To calculate the amount of the catch up, we will again use the =MIN function to determine if we have enough proceeds left over after step 1 and compare this value to the value of the catch up. Inside the =MIN function we have two values: (1) investment proceeds less all distributions made in step 1, and (2) the value of the catch up. The value of the catch up is equal to the value of the preferred return divided by 80% less the value of the preferred return</a:t>
            </a:r>
          </a:p>
        </p:txBody>
      </p:sp>
    </p:spTree>
    <p:extLst>
      <p:ext uri="{BB962C8B-B14F-4D97-AF65-F5344CB8AC3E}">
        <p14:creationId xmlns:p14="http://schemas.microsoft.com/office/powerpoint/2010/main" val="682306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F18BA-B115-B17C-BF91-4501C7E76966}"/>
              </a:ext>
            </a:extLst>
          </p:cNvPr>
          <p:cNvSpPr>
            <a:spLocks noGrp="1"/>
          </p:cNvSpPr>
          <p:nvPr>
            <p:ph type="title"/>
          </p:nvPr>
        </p:nvSpPr>
        <p:spPr>
          <a:xfrm>
            <a:off x="9194510" y="0"/>
            <a:ext cx="2672370" cy="921512"/>
          </a:xfrm>
        </p:spPr>
        <p:txBody>
          <a:bodyPr/>
          <a:lstStyle/>
          <a:p>
            <a:r>
              <a:rPr lang="en-US" dirty="0"/>
              <a:t>Step 3</a:t>
            </a:r>
          </a:p>
        </p:txBody>
      </p:sp>
      <p:pic>
        <p:nvPicPr>
          <p:cNvPr id="4" name="Picture 3">
            <a:extLst>
              <a:ext uri="{FF2B5EF4-FFF2-40B4-BE49-F238E27FC236}">
                <a16:creationId xmlns:a16="http://schemas.microsoft.com/office/drawing/2014/main" id="{6AAC5163-9A84-B933-04CD-D50ED42FDD84}"/>
              </a:ext>
            </a:extLst>
          </p:cNvPr>
          <p:cNvPicPr>
            <a:picLocks noChangeAspect="1"/>
          </p:cNvPicPr>
          <p:nvPr/>
        </p:nvPicPr>
        <p:blipFill>
          <a:blip r:embed="rId2"/>
          <a:stretch>
            <a:fillRect/>
          </a:stretch>
        </p:blipFill>
        <p:spPr>
          <a:xfrm>
            <a:off x="475397" y="969613"/>
            <a:ext cx="9434696" cy="1249480"/>
          </a:xfrm>
          <a:prstGeom prst="rect">
            <a:avLst/>
          </a:prstGeom>
        </p:spPr>
      </p:pic>
      <p:sp>
        <p:nvSpPr>
          <p:cNvPr id="6" name="TextBox 5">
            <a:extLst>
              <a:ext uri="{FF2B5EF4-FFF2-40B4-BE49-F238E27FC236}">
                <a16:creationId xmlns:a16="http://schemas.microsoft.com/office/drawing/2014/main" id="{45358561-A1D3-05E7-9EAE-E4D2F6F3E2CE}"/>
              </a:ext>
            </a:extLst>
          </p:cNvPr>
          <p:cNvSpPr txBox="1"/>
          <p:nvPr/>
        </p:nvSpPr>
        <p:spPr>
          <a:xfrm>
            <a:off x="475397" y="3427246"/>
            <a:ext cx="8282523" cy="1754326"/>
          </a:xfrm>
          <a:prstGeom prst="rect">
            <a:avLst/>
          </a:prstGeom>
          <a:noFill/>
        </p:spPr>
        <p:txBody>
          <a:bodyPr wrap="square">
            <a:spAutoFit/>
          </a:bodyPr>
          <a:lstStyle/>
          <a:p>
            <a:r>
              <a:rPr lang="en-US" b="1" i="0" dirty="0">
                <a:solidFill>
                  <a:srgbClr val="333333"/>
                </a:solidFill>
                <a:effectLst/>
                <a:latin typeface="Georgia" panose="02040502050405020303" pitchFamily="18" charset="0"/>
              </a:rPr>
              <a:t>Step 3:</a:t>
            </a:r>
            <a:r>
              <a:rPr lang="en-US" b="0" i="0" dirty="0">
                <a:solidFill>
                  <a:srgbClr val="333333"/>
                </a:solidFill>
                <a:effectLst/>
                <a:latin typeface="Georgia" panose="02040502050405020303" pitchFamily="18" charset="0"/>
              </a:rPr>
              <a:t> Now it gets much easier. The 80 / 20 split between the LP and the GP requires taking the remaining proceeds and multiplying by the appropriate pro rata percentage. Since the GP invested, we have to modify the percentages under “LP” and “GP (Equity)” by multiplying the original contribution by 80%. This dilutes both groups by the amount of the carry, which is equal to 20%. You can see this calculation in the first image below.</a:t>
            </a:r>
            <a:endParaRPr lang="en-US" dirty="0"/>
          </a:p>
        </p:txBody>
      </p:sp>
      <p:sp>
        <p:nvSpPr>
          <p:cNvPr id="8" name="TextBox 7">
            <a:extLst>
              <a:ext uri="{FF2B5EF4-FFF2-40B4-BE49-F238E27FC236}">
                <a16:creationId xmlns:a16="http://schemas.microsoft.com/office/drawing/2014/main" id="{C92D2112-BAB9-9A4B-7317-E10213378262}"/>
              </a:ext>
            </a:extLst>
          </p:cNvPr>
          <p:cNvSpPr txBox="1"/>
          <p:nvPr/>
        </p:nvSpPr>
        <p:spPr>
          <a:xfrm>
            <a:off x="5527040" y="2335914"/>
            <a:ext cx="6096000" cy="369332"/>
          </a:xfrm>
          <a:prstGeom prst="rect">
            <a:avLst/>
          </a:prstGeom>
          <a:noFill/>
        </p:spPr>
        <p:txBody>
          <a:bodyPr wrap="square">
            <a:spAutoFit/>
          </a:bodyPr>
          <a:lstStyle/>
          <a:p>
            <a:r>
              <a:rPr lang="en-US" dirty="0"/>
              <a:t>=(IP%-SUM(Step 1 &amp; Step 2 Distribution)*Step 3%</a:t>
            </a:r>
          </a:p>
        </p:txBody>
      </p:sp>
      <p:sp>
        <p:nvSpPr>
          <p:cNvPr id="10" name="TextBox 9">
            <a:extLst>
              <a:ext uri="{FF2B5EF4-FFF2-40B4-BE49-F238E27FC236}">
                <a16:creationId xmlns:a16="http://schemas.microsoft.com/office/drawing/2014/main" id="{F79DDA3D-934C-01CE-9779-54506C50DFBF}"/>
              </a:ext>
            </a:extLst>
          </p:cNvPr>
          <p:cNvSpPr txBox="1"/>
          <p:nvPr/>
        </p:nvSpPr>
        <p:spPr>
          <a:xfrm>
            <a:off x="5527040" y="2881580"/>
            <a:ext cx="6096000" cy="369332"/>
          </a:xfrm>
          <a:prstGeom prst="rect">
            <a:avLst/>
          </a:prstGeom>
          <a:noFill/>
        </p:spPr>
        <p:txBody>
          <a:bodyPr wrap="square">
            <a:spAutoFit/>
          </a:bodyPr>
          <a:lstStyle/>
          <a:p>
            <a:r>
              <a:rPr lang="en-US" dirty="0"/>
              <a:t> =LP%*(1-CI%)</a:t>
            </a:r>
          </a:p>
        </p:txBody>
      </p:sp>
      <p:cxnSp>
        <p:nvCxnSpPr>
          <p:cNvPr id="12" name="Straight Arrow Connector 11">
            <a:extLst>
              <a:ext uri="{FF2B5EF4-FFF2-40B4-BE49-F238E27FC236}">
                <a16:creationId xmlns:a16="http://schemas.microsoft.com/office/drawing/2014/main" id="{7D05D0BB-197E-F88C-C79C-F50541D767A4}"/>
              </a:ext>
            </a:extLst>
          </p:cNvPr>
          <p:cNvCxnSpPr/>
          <p:nvPr/>
        </p:nvCxnSpPr>
        <p:spPr>
          <a:xfrm>
            <a:off x="3606800" y="1828800"/>
            <a:ext cx="1838960" cy="507114"/>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DEFE5CE-A178-027C-8C5A-48B7FBECEA4D}"/>
              </a:ext>
            </a:extLst>
          </p:cNvPr>
          <p:cNvCxnSpPr>
            <a:cxnSpLocks/>
          </p:cNvCxnSpPr>
          <p:nvPr/>
        </p:nvCxnSpPr>
        <p:spPr>
          <a:xfrm>
            <a:off x="3434080" y="2159580"/>
            <a:ext cx="2184400" cy="781513"/>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55716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ADE57300-C7FF-4578-99A0-42B0295B12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B8F8250-7A81-4A19-87AD-FFB2CE4E39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499F38FC-2DEA-2647-C409-EF75720C1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70" y="508090"/>
            <a:ext cx="5021183"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3FF94B3-6D3E-44FE-BB02-A9027C0003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26">
            <a:extLst>
              <a:ext uri="{FF2B5EF4-FFF2-40B4-BE49-F238E27FC236}">
                <a16:creationId xmlns:a16="http://schemas.microsoft.com/office/drawing/2014/main" id="{FAF3766F-DEF3-4802-BB0D-7A18EDD9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799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E0B75FB-2F06-5ADA-F4EE-F8667317FE2D}"/>
              </a:ext>
            </a:extLst>
          </p:cNvPr>
          <p:cNvSpPr>
            <a:spLocks noGrp="1"/>
          </p:cNvSpPr>
          <p:nvPr>
            <p:ph type="title"/>
          </p:nvPr>
        </p:nvSpPr>
        <p:spPr>
          <a:xfrm>
            <a:off x="517869" y="1000768"/>
            <a:ext cx="3566452" cy="2985582"/>
          </a:xfrm>
        </p:spPr>
        <p:txBody>
          <a:bodyPr vert="horz" lIns="91440" tIns="45720" rIns="91440" bIns="45720" rtlCol="0" anchor="b">
            <a:normAutofit/>
          </a:bodyPr>
          <a:lstStyle/>
          <a:p>
            <a:r>
              <a:rPr lang="en-US" sz="4800"/>
              <a:t>Total Distribution</a:t>
            </a:r>
          </a:p>
        </p:txBody>
      </p:sp>
      <p:sp>
        <p:nvSpPr>
          <p:cNvPr id="28" name="Freeform: Shape 27">
            <a:extLst>
              <a:ext uri="{FF2B5EF4-FFF2-40B4-BE49-F238E27FC236}">
                <a16:creationId xmlns:a16="http://schemas.microsoft.com/office/drawing/2014/main" id="{BD0C058D-27D4-3139-E199-E2C11099B6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9" y="508090"/>
            <a:ext cx="11153214" cy="149279"/>
          </a:xfrm>
          <a:custGeom>
            <a:avLst/>
            <a:gdLst>
              <a:gd name="connsiteX0" fmla="*/ 0 w 8085002"/>
              <a:gd name="connsiteY0" fmla="*/ 0 h 149279"/>
              <a:gd name="connsiteX1" fmla="*/ 8085002 w 8085002"/>
              <a:gd name="connsiteY1" fmla="*/ 0 h 149279"/>
              <a:gd name="connsiteX2" fmla="*/ 8085002 w 8085002"/>
              <a:gd name="connsiteY2" fmla="*/ 149279 h 149279"/>
              <a:gd name="connsiteX3" fmla="*/ 0 w 8085002"/>
              <a:gd name="connsiteY3" fmla="*/ 149279 h 149279"/>
            </a:gdLst>
            <a:ahLst/>
            <a:cxnLst>
              <a:cxn ang="0">
                <a:pos x="connsiteX0" y="connsiteY0"/>
              </a:cxn>
              <a:cxn ang="0">
                <a:pos x="connsiteX1" y="connsiteY1"/>
              </a:cxn>
              <a:cxn ang="0">
                <a:pos x="connsiteX2" y="connsiteY2"/>
              </a:cxn>
              <a:cxn ang="0">
                <a:pos x="connsiteX3" y="connsiteY3"/>
              </a:cxn>
            </a:cxnLst>
            <a:rect l="l" t="t" r="r" b="b"/>
            <a:pathLst>
              <a:path w="8085002" h="149279">
                <a:moveTo>
                  <a:pt x="0" y="0"/>
                </a:moveTo>
                <a:lnTo>
                  <a:pt x="8085002" y="0"/>
                </a:lnTo>
                <a:lnTo>
                  <a:pt x="8085002" y="149279"/>
                </a:lnTo>
                <a:lnTo>
                  <a:pt x="0" y="149279"/>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FFAFEEFD-7441-F5A9-4128-D6AC5F7AC81A}"/>
              </a:ext>
            </a:extLst>
          </p:cNvPr>
          <p:cNvPicPr>
            <a:picLocks noChangeAspect="1"/>
          </p:cNvPicPr>
          <p:nvPr/>
        </p:nvPicPr>
        <p:blipFill>
          <a:blip r:embed="rId2"/>
          <a:stretch>
            <a:fillRect/>
          </a:stretch>
        </p:blipFill>
        <p:spPr>
          <a:xfrm>
            <a:off x="4384224" y="1000768"/>
            <a:ext cx="7240230" cy="4956048"/>
          </a:xfrm>
          <a:prstGeom prst="rect">
            <a:avLst/>
          </a:prstGeom>
        </p:spPr>
      </p:pic>
      <p:sp>
        <p:nvSpPr>
          <p:cNvPr id="29" name="Freeform: Shape 28">
            <a:extLst>
              <a:ext uri="{FF2B5EF4-FFF2-40B4-BE49-F238E27FC236}">
                <a16:creationId xmlns:a16="http://schemas.microsoft.com/office/drawing/2014/main" id="{E94E0531-D614-3CB6-996E-FF0184A33A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68" y="6300216"/>
            <a:ext cx="11165482" cy="45719"/>
          </a:xfrm>
          <a:custGeom>
            <a:avLst/>
            <a:gdLst>
              <a:gd name="connsiteX0" fmla="*/ 0 w 11165482"/>
              <a:gd name="connsiteY0" fmla="*/ 0 h 45719"/>
              <a:gd name="connsiteX1" fmla="*/ 3694525 w 11165482"/>
              <a:gd name="connsiteY1" fmla="*/ 0 h 45719"/>
              <a:gd name="connsiteX2" fmla="*/ 5021183 w 11165482"/>
              <a:gd name="connsiteY2" fmla="*/ 0 h 45719"/>
              <a:gd name="connsiteX3" fmla="*/ 6144299 w 11165482"/>
              <a:gd name="connsiteY3" fmla="*/ 0 h 45719"/>
              <a:gd name="connsiteX4" fmla="*/ 8715708 w 11165482"/>
              <a:gd name="connsiteY4" fmla="*/ 0 h 45719"/>
              <a:gd name="connsiteX5" fmla="*/ 11165482 w 11165482"/>
              <a:gd name="connsiteY5" fmla="*/ 0 h 45719"/>
              <a:gd name="connsiteX6" fmla="*/ 11165482 w 11165482"/>
              <a:gd name="connsiteY6" fmla="*/ 45719 h 45719"/>
              <a:gd name="connsiteX7" fmla="*/ 8715708 w 11165482"/>
              <a:gd name="connsiteY7" fmla="*/ 45719 h 45719"/>
              <a:gd name="connsiteX8" fmla="*/ 6144299 w 11165482"/>
              <a:gd name="connsiteY8" fmla="*/ 45719 h 45719"/>
              <a:gd name="connsiteX9" fmla="*/ 5021183 w 11165482"/>
              <a:gd name="connsiteY9" fmla="*/ 45719 h 45719"/>
              <a:gd name="connsiteX10" fmla="*/ 3694525 w 11165482"/>
              <a:gd name="connsiteY10" fmla="*/ 45719 h 45719"/>
              <a:gd name="connsiteX11" fmla="*/ 0 w 11165482"/>
              <a:gd name="connsiteY11" fmla="*/ 45719 h 45719"/>
              <a:gd name="connsiteX0" fmla="*/ 0 w 11165482"/>
              <a:gd name="connsiteY0" fmla="*/ 0 h 45719"/>
              <a:gd name="connsiteX1" fmla="*/ 3694525 w 11165482"/>
              <a:gd name="connsiteY1" fmla="*/ 0 h 45719"/>
              <a:gd name="connsiteX2" fmla="*/ 6144299 w 11165482"/>
              <a:gd name="connsiteY2" fmla="*/ 0 h 45719"/>
              <a:gd name="connsiteX3" fmla="*/ 8715708 w 11165482"/>
              <a:gd name="connsiteY3" fmla="*/ 0 h 45719"/>
              <a:gd name="connsiteX4" fmla="*/ 11165482 w 11165482"/>
              <a:gd name="connsiteY4" fmla="*/ 0 h 45719"/>
              <a:gd name="connsiteX5" fmla="*/ 11165482 w 11165482"/>
              <a:gd name="connsiteY5" fmla="*/ 45719 h 45719"/>
              <a:gd name="connsiteX6" fmla="*/ 8715708 w 11165482"/>
              <a:gd name="connsiteY6" fmla="*/ 45719 h 45719"/>
              <a:gd name="connsiteX7" fmla="*/ 6144299 w 11165482"/>
              <a:gd name="connsiteY7" fmla="*/ 45719 h 45719"/>
              <a:gd name="connsiteX8" fmla="*/ 5021183 w 11165482"/>
              <a:gd name="connsiteY8" fmla="*/ 45719 h 45719"/>
              <a:gd name="connsiteX9" fmla="*/ 3694525 w 11165482"/>
              <a:gd name="connsiteY9" fmla="*/ 45719 h 45719"/>
              <a:gd name="connsiteX10" fmla="*/ 0 w 11165482"/>
              <a:gd name="connsiteY10" fmla="*/ 45719 h 45719"/>
              <a:gd name="connsiteX11" fmla="*/ 0 w 11165482"/>
              <a:gd name="connsiteY11" fmla="*/ 0 h 45719"/>
              <a:gd name="connsiteX0" fmla="*/ 0 w 11165482"/>
              <a:gd name="connsiteY0" fmla="*/ 0 h 45719"/>
              <a:gd name="connsiteX1" fmla="*/ 3694525 w 11165482"/>
              <a:gd name="connsiteY1" fmla="*/ 0 h 45719"/>
              <a:gd name="connsiteX2" fmla="*/ 6144299 w 11165482"/>
              <a:gd name="connsiteY2" fmla="*/ 0 h 45719"/>
              <a:gd name="connsiteX3" fmla="*/ 8715708 w 11165482"/>
              <a:gd name="connsiteY3" fmla="*/ 0 h 45719"/>
              <a:gd name="connsiteX4" fmla="*/ 11165482 w 11165482"/>
              <a:gd name="connsiteY4" fmla="*/ 0 h 45719"/>
              <a:gd name="connsiteX5" fmla="*/ 11165482 w 11165482"/>
              <a:gd name="connsiteY5" fmla="*/ 45719 h 45719"/>
              <a:gd name="connsiteX6" fmla="*/ 8715708 w 11165482"/>
              <a:gd name="connsiteY6" fmla="*/ 45719 h 45719"/>
              <a:gd name="connsiteX7" fmla="*/ 6144299 w 11165482"/>
              <a:gd name="connsiteY7" fmla="*/ 45719 h 45719"/>
              <a:gd name="connsiteX8" fmla="*/ 5021183 w 11165482"/>
              <a:gd name="connsiteY8" fmla="*/ 45719 h 45719"/>
              <a:gd name="connsiteX9" fmla="*/ 0 w 11165482"/>
              <a:gd name="connsiteY9" fmla="*/ 45719 h 45719"/>
              <a:gd name="connsiteX10" fmla="*/ 0 w 11165482"/>
              <a:gd name="connsiteY10" fmla="*/ 0 h 45719"/>
              <a:gd name="connsiteX0" fmla="*/ 0 w 11165482"/>
              <a:gd name="connsiteY0" fmla="*/ 0 h 45719"/>
              <a:gd name="connsiteX1" fmla="*/ 6144299 w 11165482"/>
              <a:gd name="connsiteY1" fmla="*/ 0 h 45719"/>
              <a:gd name="connsiteX2" fmla="*/ 8715708 w 11165482"/>
              <a:gd name="connsiteY2" fmla="*/ 0 h 45719"/>
              <a:gd name="connsiteX3" fmla="*/ 11165482 w 11165482"/>
              <a:gd name="connsiteY3" fmla="*/ 0 h 45719"/>
              <a:gd name="connsiteX4" fmla="*/ 11165482 w 11165482"/>
              <a:gd name="connsiteY4" fmla="*/ 45719 h 45719"/>
              <a:gd name="connsiteX5" fmla="*/ 8715708 w 11165482"/>
              <a:gd name="connsiteY5" fmla="*/ 45719 h 45719"/>
              <a:gd name="connsiteX6" fmla="*/ 6144299 w 11165482"/>
              <a:gd name="connsiteY6" fmla="*/ 45719 h 45719"/>
              <a:gd name="connsiteX7" fmla="*/ 5021183 w 11165482"/>
              <a:gd name="connsiteY7" fmla="*/ 45719 h 45719"/>
              <a:gd name="connsiteX8" fmla="*/ 0 w 11165482"/>
              <a:gd name="connsiteY8" fmla="*/ 45719 h 45719"/>
              <a:gd name="connsiteX9" fmla="*/ 0 w 11165482"/>
              <a:gd name="connsiteY9" fmla="*/ 0 h 45719"/>
              <a:gd name="connsiteX0" fmla="*/ 0 w 11165482"/>
              <a:gd name="connsiteY0" fmla="*/ 0 h 45719"/>
              <a:gd name="connsiteX1" fmla="*/ 6144299 w 11165482"/>
              <a:gd name="connsiteY1" fmla="*/ 0 h 45719"/>
              <a:gd name="connsiteX2" fmla="*/ 8715708 w 11165482"/>
              <a:gd name="connsiteY2" fmla="*/ 0 h 45719"/>
              <a:gd name="connsiteX3" fmla="*/ 11165482 w 11165482"/>
              <a:gd name="connsiteY3" fmla="*/ 0 h 45719"/>
              <a:gd name="connsiteX4" fmla="*/ 11165482 w 11165482"/>
              <a:gd name="connsiteY4" fmla="*/ 45719 h 45719"/>
              <a:gd name="connsiteX5" fmla="*/ 8715708 w 11165482"/>
              <a:gd name="connsiteY5" fmla="*/ 45719 h 45719"/>
              <a:gd name="connsiteX6" fmla="*/ 5021183 w 11165482"/>
              <a:gd name="connsiteY6" fmla="*/ 45719 h 45719"/>
              <a:gd name="connsiteX7" fmla="*/ 0 w 11165482"/>
              <a:gd name="connsiteY7" fmla="*/ 45719 h 45719"/>
              <a:gd name="connsiteX8" fmla="*/ 0 w 11165482"/>
              <a:gd name="connsiteY8" fmla="*/ 0 h 45719"/>
              <a:gd name="connsiteX0" fmla="*/ 0 w 11165482"/>
              <a:gd name="connsiteY0" fmla="*/ 0 h 45719"/>
              <a:gd name="connsiteX1" fmla="*/ 8715708 w 11165482"/>
              <a:gd name="connsiteY1" fmla="*/ 0 h 45719"/>
              <a:gd name="connsiteX2" fmla="*/ 11165482 w 11165482"/>
              <a:gd name="connsiteY2" fmla="*/ 0 h 45719"/>
              <a:gd name="connsiteX3" fmla="*/ 11165482 w 11165482"/>
              <a:gd name="connsiteY3" fmla="*/ 45719 h 45719"/>
              <a:gd name="connsiteX4" fmla="*/ 8715708 w 11165482"/>
              <a:gd name="connsiteY4" fmla="*/ 45719 h 45719"/>
              <a:gd name="connsiteX5" fmla="*/ 5021183 w 11165482"/>
              <a:gd name="connsiteY5" fmla="*/ 45719 h 45719"/>
              <a:gd name="connsiteX6" fmla="*/ 0 w 11165482"/>
              <a:gd name="connsiteY6" fmla="*/ 45719 h 45719"/>
              <a:gd name="connsiteX7" fmla="*/ 0 w 11165482"/>
              <a:gd name="connsiteY7" fmla="*/ 0 h 45719"/>
              <a:gd name="connsiteX0" fmla="*/ 0 w 11165482"/>
              <a:gd name="connsiteY0" fmla="*/ 0 h 45719"/>
              <a:gd name="connsiteX1" fmla="*/ 8715708 w 11165482"/>
              <a:gd name="connsiteY1" fmla="*/ 0 h 45719"/>
              <a:gd name="connsiteX2" fmla="*/ 11165482 w 11165482"/>
              <a:gd name="connsiteY2" fmla="*/ 0 h 45719"/>
              <a:gd name="connsiteX3" fmla="*/ 11165482 w 11165482"/>
              <a:gd name="connsiteY3" fmla="*/ 45719 h 45719"/>
              <a:gd name="connsiteX4" fmla="*/ 8715708 w 11165482"/>
              <a:gd name="connsiteY4" fmla="*/ 45719 h 45719"/>
              <a:gd name="connsiteX5" fmla="*/ 0 w 11165482"/>
              <a:gd name="connsiteY5" fmla="*/ 45719 h 45719"/>
              <a:gd name="connsiteX6" fmla="*/ 0 w 11165482"/>
              <a:gd name="connsiteY6" fmla="*/ 0 h 45719"/>
              <a:gd name="connsiteX0" fmla="*/ 0 w 11165482"/>
              <a:gd name="connsiteY0" fmla="*/ 0 h 45719"/>
              <a:gd name="connsiteX1" fmla="*/ 8715708 w 11165482"/>
              <a:gd name="connsiteY1" fmla="*/ 0 h 45719"/>
              <a:gd name="connsiteX2" fmla="*/ 11165482 w 11165482"/>
              <a:gd name="connsiteY2" fmla="*/ 0 h 45719"/>
              <a:gd name="connsiteX3" fmla="*/ 11165482 w 11165482"/>
              <a:gd name="connsiteY3" fmla="*/ 45719 h 45719"/>
              <a:gd name="connsiteX4" fmla="*/ 0 w 11165482"/>
              <a:gd name="connsiteY4" fmla="*/ 45719 h 45719"/>
              <a:gd name="connsiteX5" fmla="*/ 0 w 11165482"/>
              <a:gd name="connsiteY5" fmla="*/ 0 h 45719"/>
              <a:gd name="connsiteX0" fmla="*/ 0 w 11165482"/>
              <a:gd name="connsiteY0" fmla="*/ 0 h 45719"/>
              <a:gd name="connsiteX1" fmla="*/ 11165482 w 11165482"/>
              <a:gd name="connsiteY1" fmla="*/ 0 h 45719"/>
              <a:gd name="connsiteX2" fmla="*/ 11165482 w 11165482"/>
              <a:gd name="connsiteY2" fmla="*/ 45719 h 45719"/>
              <a:gd name="connsiteX3" fmla="*/ 0 w 11165482"/>
              <a:gd name="connsiteY3" fmla="*/ 45719 h 45719"/>
              <a:gd name="connsiteX4" fmla="*/ 0 w 11165482"/>
              <a:gd name="connsiteY4" fmla="*/ 0 h 457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65482" h="45719">
                <a:moveTo>
                  <a:pt x="0" y="0"/>
                </a:moveTo>
                <a:lnTo>
                  <a:pt x="11165482" y="0"/>
                </a:lnTo>
                <a:lnTo>
                  <a:pt x="11165482" y="45719"/>
                </a:lnTo>
                <a:lnTo>
                  <a:pt x="0" y="45719"/>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700787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25F2D-DC99-FC15-2D65-A6BB45E7A167}"/>
              </a:ext>
            </a:extLst>
          </p:cNvPr>
          <p:cNvSpPr>
            <a:spLocks noGrp="1"/>
          </p:cNvSpPr>
          <p:nvPr>
            <p:ph type="title"/>
          </p:nvPr>
        </p:nvSpPr>
        <p:spPr>
          <a:xfrm>
            <a:off x="8371550" y="76447"/>
            <a:ext cx="3393730" cy="1023112"/>
          </a:xfrm>
        </p:spPr>
        <p:txBody>
          <a:bodyPr/>
          <a:lstStyle/>
          <a:p>
            <a:r>
              <a:rPr lang="en-US" dirty="0"/>
              <a:t>Final Step</a:t>
            </a:r>
          </a:p>
        </p:txBody>
      </p:sp>
      <p:sp>
        <p:nvSpPr>
          <p:cNvPr id="3" name="Content Placeholder 2">
            <a:extLst>
              <a:ext uri="{FF2B5EF4-FFF2-40B4-BE49-F238E27FC236}">
                <a16:creationId xmlns:a16="http://schemas.microsoft.com/office/drawing/2014/main" id="{F6FFC5D6-65F6-4481-A538-110A2B7F2EFB}"/>
              </a:ext>
            </a:extLst>
          </p:cNvPr>
          <p:cNvSpPr>
            <a:spLocks noGrp="1"/>
          </p:cNvSpPr>
          <p:nvPr>
            <p:ph idx="1"/>
          </p:nvPr>
        </p:nvSpPr>
        <p:spPr>
          <a:xfrm>
            <a:off x="509905" y="3445999"/>
            <a:ext cx="10719373" cy="3199403"/>
          </a:xfrm>
        </p:spPr>
        <p:txBody>
          <a:bodyPr>
            <a:normAutofit/>
          </a:bodyPr>
          <a:lstStyle/>
          <a:p>
            <a:r>
              <a:rPr lang="en-US" b="0" i="0" dirty="0">
                <a:solidFill>
                  <a:srgbClr val="333333"/>
                </a:solidFill>
                <a:effectLst/>
                <a:latin typeface="Georgia" panose="02040502050405020303" pitchFamily="18" charset="0"/>
              </a:rPr>
              <a:t>Once the percentages have been calculated for each of the three categories, the remaining proceeds can be split according to these percentages. The formula subtracts all distributions made in steps 1 and 2 by the amount of investment proceeds and then multiplies this value by the percentage calculated.</a:t>
            </a:r>
          </a:p>
          <a:p>
            <a:r>
              <a:rPr lang="en-US" b="0" i="0" dirty="0">
                <a:solidFill>
                  <a:srgbClr val="333333"/>
                </a:solidFill>
                <a:effectLst/>
                <a:latin typeface="Georgia" panose="02040502050405020303" pitchFamily="18" charset="0"/>
              </a:rPr>
              <a:t>The final step simply involves summing the values in steps 1, 2 and 3 to arrive at the total for each category. Once complete, you should have a carried interest equal to $200 million. As an exercise, the template is available for download at the bottom of this post with a worksheet that includes the formatted cells but none of the formulas. </a:t>
            </a:r>
            <a:endParaRPr lang="en-US" dirty="0"/>
          </a:p>
        </p:txBody>
      </p:sp>
      <p:pic>
        <p:nvPicPr>
          <p:cNvPr id="4" name="Picture 3">
            <a:extLst>
              <a:ext uri="{FF2B5EF4-FFF2-40B4-BE49-F238E27FC236}">
                <a16:creationId xmlns:a16="http://schemas.microsoft.com/office/drawing/2014/main" id="{DF2D4DDA-AA2C-21B9-E73D-F79DE1EC9310}"/>
              </a:ext>
            </a:extLst>
          </p:cNvPr>
          <p:cNvPicPr>
            <a:picLocks noChangeAspect="1"/>
          </p:cNvPicPr>
          <p:nvPr/>
        </p:nvPicPr>
        <p:blipFill>
          <a:blip r:embed="rId2"/>
          <a:stretch>
            <a:fillRect/>
          </a:stretch>
        </p:blipFill>
        <p:spPr>
          <a:xfrm>
            <a:off x="509904" y="1235709"/>
            <a:ext cx="10575329" cy="1752817"/>
          </a:xfrm>
          <a:prstGeom prst="rect">
            <a:avLst/>
          </a:prstGeom>
        </p:spPr>
      </p:pic>
    </p:spTree>
    <p:extLst>
      <p:ext uri="{BB962C8B-B14F-4D97-AF65-F5344CB8AC3E}">
        <p14:creationId xmlns:p14="http://schemas.microsoft.com/office/powerpoint/2010/main" val="1906539405"/>
      </p:ext>
    </p:extLst>
  </p:cSld>
  <p:clrMapOvr>
    <a:masterClrMapping/>
  </p:clrMapOvr>
</p:sld>
</file>

<file path=ppt/theme/theme1.xml><?xml version="1.0" encoding="utf-8"?>
<a:theme xmlns:a="http://schemas.openxmlformats.org/drawingml/2006/main" name="GestaltVTI">
  <a:themeElements>
    <a:clrScheme name="AnalogousFromRegularSeedRightStep">
      <a:dk1>
        <a:srgbClr val="000000"/>
      </a:dk1>
      <a:lt1>
        <a:srgbClr val="FFFFFF"/>
      </a:lt1>
      <a:dk2>
        <a:srgbClr val="412724"/>
      </a:dk2>
      <a:lt2>
        <a:srgbClr val="E2E8E4"/>
      </a:lt2>
      <a:accent1>
        <a:srgbClr val="D739AE"/>
      </a:accent1>
      <a:accent2>
        <a:srgbClr val="C5275A"/>
      </a:accent2>
      <a:accent3>
        <a:srgbClr val="D74839"/>
      </a:accent3>
      <a:accent4>
        <a:srgbClr val="C57827"/>
      </a:accent4>
      <a:accent5>
        <a:srgbClr val="B0A72F"/>
      </a:accent5>
      <a:accent6>
        <a:srgbClr val="81B223"/>
      </a:accent6>
      <a:hlink>
        <a:srgbClr val="31944B"/>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Ion</Template>
  <TotalTime>358</TotalTime>
  <Words>633</Words>
  <Application>Microsoft Office PowerPoint</Application>
  <PresentationFormat>Widescreen</PresentationFormat>
  <Paragraphs>26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Arial</vt:lpstr>
      <vt:lpstr>Bierstadt</vt:lpstr>
      <vt:lpstr>Georgia</vt:lpstr>
      <vt:lpstr>GestaltVTI</vt:lpstr>
      <vt:lpstr>Private Equity &amp; Venture Capital</vt:lpstr>
      <vt:lpstr>PowerPoint Presentation</vt:lpstr>
      <vt:lpstr>PowerPoint Presentation</vt:lpstr>
      <vt:lpstr>Step 1</vt:lpstr>
      <vt:lpstr>Step 2</vt:lpstr>
      <vt:lpstr>Step 3</vt:lpstr>
      <vt:lpstr>Total Distribution</vt:lpstr>
      <vt:lpstr>Final Step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Chris Droussiotis</dc:creator>
  <cp:lastModifiedBy>Chris Droussiotis</cp:lastModifiedBy>
  <cp:revision>4</cp:revision>
  <dcterms:created xsi:type="dcterms:W3CDTF">2025-01-04T07:03:26Z</dcterms:created>
  <dcterms:modified xsi:type="dcterms:W3CDTF">2025-01-15T15:06:28Z</dcterms:modified>
</cp:coreProperties>
</file>