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8" r:id="rId3"/>
    <p:sldId id="264" r:id="rId4"/>
    <p:sldId id="266" r:id="rId5"/>
    <p:sldId id="279" r:id="rId6"/>
    <p:sldId id="268" r:id="rId7"/>
    <p:sldId id="265" r:id="rId8"/>
    <p:sldId id="270" r:id="rId9"/>
    <p:sldId id="271" r:id="rId10"/>
    <p:sldId id="272" r:id="rId11"/>
    <p:sldId id="273" r:id="rId12"/>
    <p:sldId id="280" r:id="rId13"/>
    <p:sldId id="267" r:id="rId14"/>
    <p:sldId id="274" r:id="rId15"/>
    <p:sldId id="275" r:id="rId16"/>
    <p:sldId id="281" r:id="rId17"/>
    <p:sldId id="276" r:id="rId18"/>
    <p:sldId id="288" r:id="rId19"/>
    <p:sldId id="283" r:id="rId20"/>
    <p:sldId id="284" r:id="rId21"/>
    <p:sldId id="285" r:id="rId22"/>
    <p:sldId id="289" r:id="rId23"/>
    <p:sldId id="28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2AE937-0894-4D1D-A58A-F04B4EC0C057}" v="12" dt="2019-01-16T21:32:40.9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824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Droussiotis" userId="66921b89f68d3868" providerId="LiveId" clId="{A454B3E5-A6A3-44F7-B174-24F2EE4FE4C6}"/>
    <pc:docChg chg="undo custSel mod addSld delSld modSld">
      <pc:chgData name="Chris Droussiotis" userId="66921b89f68d3868" providerId="LiveId" clId="{A454B3E5-A6A3-44F7-B174-24F2EE4FE4C6}" dt="2019-01-16T21:33:42.680" v="44" actId="9405"/>
      <pc:docMkLst>
        <pc:docMk/>
      </pc:docMkLst>
      <pc:sldChg chg="del">
        <pc:chgData name="Chris Droussiotis" userId="66921b89f68d3868" providerId="LiveId" clId="{A454B3E5-A6A3-44F7-B174-24F2EE4FE4C6}" dt="2019-01-16T21:31:05.913" v="21" actId="2696"/>
        <pc:sldMkLst>
          <pc:docMk/>
          <pc:sldMk cId="823111999" sldId="282"/>
        </pc:sldMkLst>
      </pc:sldChg>
      <pc:sldChg chg="addSp delSp modSp add del mod setBg">
        <pc:chgData name="Chris Droussiotis" userId="66921b89f68d3868" providerId="LiveId" clId="{A454B3E5-A6A3-44F7-B174-24F2EE4FE4C6}" dt="2019-01-16T21:30:42.184" v="19" actId="2696"/>
        <pc:sldMkLst>
          <pc:docMk/>
          <pc:sldMk cId="4197132005" sldId="286"/>
        </pc:sldMkLst>
        <pc:spChg chg="del">
          <ac:chgData name="Chris Droussiotis" userId="66921b89f68d3868" providerId="LiveId" clId="{A454B3E5-A6A3-44F7-B174-24F2EE4FE4C6}" dt="2019-01-16T21:29:07.330" v="2" actId="26606"/>
          <ac:spMkLst>
            <pc:docMk/>
            <pc:sldMk cId="4197132005" sldId="286"/>
            <ac:spMk id="2" creationId="{F58119DD-2457-4696-A31B-85093845EA03}"/>
          </ac:spMkLst>
        </pc:spChg>
        <pc:spChg chg="del">
          <ac:chgData name="Chris Droussiotis" userId="66921b89f68d3868" providerId="LiveId" clId="{A454B3E5-A6A3-44F7-B174-24F2EE4FE4C6}" dt="2019-01-16T21:29:00.342" v="1"/>
          <ac:spMkLst>
            <pc:docMk/>
            <pc:sldMk cId="4197132005" sldId="286"/>
            <ac:spMk id="3" creationId="{8B8F9BED-ED45-42A3-B8D0-17E05969D75B}"/>
          </ac:spMkLst>
        </pc:spChg>
        <pc:spChg chg="del">
          <ac:chgData name="Chris Droussiotis" userId="66921b89f68d3868" providerId="LiveId" clId="{A454B3E5-A6A3-44F7-B174-24F2EE4FE4C6}" dt="2019-01-16T21:29:07.330" v="2" actId="26606"/>
          <ac:spMkLst>
            <pc:docMk/>
            <pc:sldMk cId="4197132005" sldId="286"/>
            <ac:spMk id="4" creationId="{579B1845-62F7-4CC3-9A43-D0D7ED01BCEC}"/>
          </ac:spMkLst>
        </pc:spChg>
        <pc:spChg chg="add mod">
          <ac:chgData name="Chris Droussiotis" userId="66921b89f68d3868" providerId="LiveId" clId="{A454B3E5-A6A3-44F7-B174-24F2EE4FE4C6}" dt="2019-01-16T21:30:22.530" v="14"/>
          <ac:spMkLst>
            <pc:docMk/>
            <pc:sldMk cId="4197132005" sldId="286"/>
            <ac:spMk id="6" creationId="{85C7DD00-BD2A-4581-A2F0-8685A7D19AB7}"/>
          </ac:spMkLst>
        </pc:spChg>
        <pc:picChg chg="add del mod">
          <ac:chgData name="Chris Droussiotis" userId="66921b89f68d3868" providerId="LiveId" clId="{A454B3E5-A6A3-44F7-B174-24F2EE4FE4C6}" dt="2019-01-16T21:30:22.530" v="14"/>
          <ac:picMkLst>
            <pc:docMk/>
            <pc:sldMk cId="4197132005" sldId="286"/>
            <ac:picMk id="5" creationId="{C3DC33AD-8283-4B3B-AF47-66DB53F288E3}"/>
          </ac:picMkLst>
        </pc:picChg>
      </pc:sldChg>
      <pc:sldChg chg="addSp del delDesignElem">
        <pc:chgData name="Chris Droussiotis" userId="66921b89f68d3868" providerId="LiveId" clId="{A454B3E5-A6A3-44F7-B174-24F2EE4FE4C6}" dt="2019-01-16T21:30:07.376" v="10"/>
        <pc:sldMkLst>
          <pc:docMk/>
          <pc:sldMk cId="1664222416" sldId="287"/>
        </pc:sldMkLst>
        <pc:spChg chg="add">
          <ac:chgData name="Chris Droussiotis" userId="66921b89f68d3868" providerId="LiveId" clId="{A454B3E5-A6A3-44F7-B174-24F2EE4FE4C6}" dt="2019-01-16T21:30:07.376" v="10"/>
          <ac:spMkLst>
            <pc:docMk/>
            <pc:sldMk cId="1664222416" sldId="287"/>
            <ac:spMk id="10" creationId="{32BC26D8-82FB-445E-AA49-62A77D7C1EE0}"/>
          </ac:spMkLst>
        </pc:spChg>
        <pc:spChg chg="add">
          <ac:chgData name="Chris Droussiotis" userId="66921b89f68d3868" providerId="LiveId" clId="{A454B3E5-A6A3-44F7-B174-24F2EE4FE4C6}" dt="2019-01-16T21:30:07.376" v="10"/>
          <ac:spMkLst>
            <pc:docMk/>
            <pc:sldMk cId="1664222416" sldId="287"/>
            <ac:spMk id="12" creationId="{CB44330D-EA18-4254-AA95-EB49948539B8}"/>
          </ac:spMkLst>
        </pc:spChg>
      </pc:sldChg>
      <pc:sldChg chg="addSp delSp modSp">
        <pc:chgData name="Chris Droussiotis" userId="66921b89f68d3868" providerId="LiveId" clId="{A454B3E5-A6A3-44F7-B174-24F2EE4FE4C6}" dt="2019-01-16T21:33:42.680" v="44" actId="9405"/>
        <pc:sldMkLst>
          <pc:docMk/>
          <pc:sldMk cId="2048924025" sldId="287"/>
        </pc:sldMkLst>
        <pc:spChg chg="add del mod">
          <ac:chgData name="Chris Droussiotis" userId="66921b89f68d3868" providerId="LiveId" clId="{A454B3E5-A6A3-44F7-B174-24F2EE4FE4C6}" dt="2019-01-16T21:30:39.020" v="18" actId="478"/>
          <ac:spMkLst>
            <pc:docMk/>
            <pc:sldMk cId="2048924025" sldId="287"/>
            <ac:spMk id="3" creationId="{41526D95-8D93-454B-BC10-15799D11FB5B}"/>
          </ac:spMkLst>
        </pc:spChg>
        <pc:picChg chg="add del mod">
          <ac:chgData name="Chris Droussiotis" userId="66921b89f68d3868" providerId="LiveId" clId="{A454B3E5-A6A3-44F7-B174-24F2EE4FE4C6}" dt="2019-01-16T21:32:16.862" v="36" actId="478"/>
          <ac:picMkLst>
            <pc:docMk/>
            <pc:sldMk cId="2048924025" sldId="287"/>
            <ac:picMk id="4" creationId="{F6190E88-852A-4EFF-97DD-55074836BBE5}"/>
          </ac:picMkLst>
        </pc:picChg>
        <pc:picChg chg="del">
          <ac:chgData name="Chris Droussiotis" userId="66921b89f68d3868" providerId="LiveId" clId="{A454B3E5-A6A3-44F7-B174-24F2EE4FE4C6}" dt="2019-01-16T21:30:17.180" v="12" actId="478"/>
          <ac:picMkLst>
            <pc:docMk/>
            <pc:sldMk cId="2048924025" sldId="287"/>
            <ac:picMk id="5" creationId="{EC68688A-1F05-4A73-AB99-D7CCF6AA50E3}"/>
          </ac:picMkLst>
        </pc:picChg>
        <pc:picChg chg="del">
          <ac:chgData name="Chris Droussiotis" userId="66921b89f68d3868" providerId="LiveId" clId="{A454B3E5-A6A3-44F7-B174-24F2EE4FE4C6}" dt="2019-01-16T21:30:16.260" v="11" actId="478"/>
          <ac:picMkLst>
            <pc:docMk/>
            <pc:sldMk cId="2048924025" sldId="287"/>
            <ac:picMk id="6" creationId="{CECA07FF-D486-45CB-B03D-A85AEBBE8D11}"/>
          </ac:picMkLst>
        </pc:picChg>
        <pc:picChg chg="add mod">
          <ac:chgData name="Chris Droussiotis" userId="66921b89f68d3868" providerId="LiveId" clId="{A454B3E5-A6A3-44F7-B174-24F2EE4FE4C6}" dt="2019-01-16T21:32:46.107" v="39" actId="14100"/>
          <ac:picMkLst>
            <pc:docMk/>
            <pc:sldMk cId="2048924025" sldId="287"/>
            <ac:picMk id="7" creationId="{F3C4F17D-171F-48F5-8EC5-092BF612B98B}"/>
          </ac:picMkLst>
        </pc:picChg>
        <pc:inkChg chg="add">
          <ac:chgData name="Chris Droussiotis" userId="66921b89f68d3868" providerId="LiveId" clId="{A454B3E5-A6A3-44F7-B174-24F2EE4FE4C6}" dt="2019-01-16T21:33:11.130" v="40" actId="9405"/>
          <ac:inkMkLst>
            <pc:docMk/>
            <pc:sldMk cId="2048924025" sldId="287"/>
            <ac:inkMk id="8" creationId="{46A57D7C-8433-4DC2-B834-B03F563CA0F0}"/>
          </ac:inkMkLst>
        </pc:inkChg>
        <pc:inkChg chg="add">
          <ac:chgData name="Chris Droussiotis" userId="66921b89f68d3868" providerId="LiveId" clId="{A454B3E5-A6A3-44F7-B174-24F2EE4FE4C6}" dt="2019-01-16T21:33:21.447" v="41" actId="9405"/>
          <ac:inkMkLst>
            <pc:docMk/>
            <pc:sldMk cId="2048924025" sldId="287"/>
            <ac:inkMk id="9" creationId="{E858C009-B2C9-4F81-8522-5190200F0B89}"/>
          </ac:inkMkLst>
        </pc:inkChg>
        <pc:inkChg chg="add">
          <ac:chgData name="Chris Droussiotis" userId="66921b89f68d3868" providerId="LiveId" clId="{A454B3E5-A6A3-44F7-B174-24F2EE4FE4C6}" dt="2019-01-16T21:33:29.297" v="42" actId="9405"/>
          <ac:inkMkLst>
            <pc:docMk/>
            <pc:sldMk cId="2048924025" sldId="287"/>
            <ac:inkMk id="11" creationId="{C3C96A31-D591-418C-A738-438BFAA5C1D0}"/>
          </ac:inkMkLst>
        </pc:inkChg>
        <pc:inkChg chg="add">
          <ac:chgData name="Chris Droussiotis" userId="66921b89f68d3868" providerId="LiveId" clId="{A454B3E5-A6A3-44F7-B174-24F2EE4FE4C6}" dt="2019-01-16T21:33:32.963" v="43" actId="9405"/>
          <ac:inkMkLst>
            <pc:docMk/>
            <pc:sldMk cId="2048924025" sldId="287"/>
            <ac:inkMk id="13" creationId="{C0EE0890-F266-49DA-B2B2-951808E32099}"/>
          </ac:inkMkLst>
        </pc:inkChg>
        <pc:inkChg chg="add">
          <ac:chgData name="Chris Droussiotis" userId="66921b89f68d3868" providerId="LiveId" clId="{A454B3E5-A6A3-44F7-B174-24F2EE4FE4C6}" dt="2019-01-16T21:33:42.680" v="44" actId="9405"/>
          <ac:inkMkLst>
            <pc:docMk/>
            <pc:sldMk cId="2048924025" sldId="287"/>
            <ac:inkMk id="14" creationId="{485360BC-04B4-463C-BDF1-5674AA1FBFB9}"/>
          </ac:inkMkLst>
        </pc:inkChg>
      </pc:sldChg>
      <pc:sldChg chg="addSp delSp modSp">
        <pc:chgData name="Chris Droussiotis" userId="66921b89f68d3868" providerId="LiveId" clId="{A454B3E5-A6A3-44F7-B174-24F2EE4FE4C6}" dt="2019-01-16T21:31:53.362" v="34" actId="14100"/>
        <pc:sldMkLst>
          <pc:docMk/>
          <pc:sldMk cId="348968221" sldId="288"/>
        </pc:sldMkLst>
        <pc:spChg chg="add del mod">
          <ac:chgData name="Chris Droussiotis" userId="66921b89f68d3868" providerId="LiveId" clId="{A454B3E5-A6A3-44F7-B174-24F2EE4FE4C6}" dt="2019-01-16T21:31:13.314" v="22" actId="478"/>
          <ac:spMkLst>
            <pc:docMk/>
            <pc:sldMk cId="348968221" sldId="288"/>
            <ac:spMk id="3" creationId="{DE8DB31D-FD49-43A6-AC2D-194D67667600}"/>
          </ac:spMkLst>
        </pc:spChg>
        <pc:spChg chg="add del">
          <ac:chgData name="Chris Droussiotis" userId="66921b89f68d3868" providerId="LiveId" clId="{A454B3E5-A6A3-44F7-B174-24F2EE4FE4C6}" dt="2019-01-16T21:31:26.363" v="25" actId="26606"/>
          <ac:spMkLst>
            <pc:docMk/>
            <pc:sldMk cId="348968221" sldId="288"/>
            <ac:spMk id="10" creationId="{32BC26D8-82FB-445E-AA49-62A77D7C1EE0}"/>
          </ac:spMkLst>
        </pc:spChg>
        <pc:spChg chg="add del">
          <ac:chgData name="Chris Droussiotis" userId="66921b89f68d3868" providerId="LiveId" clId="{A454B3E5-A6A3-44F7-B174-24F2EE4FE4C6}" dt="2019-01-16T21:31:26.363" v="25" actId="26606"/>
          <ac:spMkLst>
            <pc:docMk/>
            <pc:sldMk cId="348968221" sldId="288"/>
            <ac:spMk id="12" creationId="{CB44330D-EA18-4254-AA95-EB49948539B8}"/>
          </ac:spMkLst>
        </pc:spChg>
        <pc:picChg chg="add mod">
          <ac:chgData name="Chris Droussiotis" userId="66921b89f68d3868" providerId="LiveId" clId="{A454B3E5-A6A3-44F7-B174-24F2EE4FE4C6}" dt="2019-01-16T21:31:53.362" v="34" actId="14100"/>
          <ac:picMkLst>
            <pc:docMk/>
            <pc:sldMk cId="348968221" sldId="288"/>
            <ac:picMk id="4" creationId="{7A76E615-1ED1-46DC-B0A9-1AB773AE01FB}"/>
          </ac:picMkLst>
        </pc:picChg>
        <pc:picChg chg="del">
          <ac:chgData name="Chris Droussiotis" userId="66921b89f68d3868" providerId="LiveId" clId="{A454B3E5-A6A3-44F7-B174-24F2EE4FE4C6}" dt="2019-01-16T21:31:01.656" v="20" actId="478"/>
          <ac:picMkLst>
            <pc:docMk/>
            <pc:sldMk cId="348968221" sldId="288"/>
            <ac:picMk id="5" creationId="{161372C3-7100-41FA-A696-01262FC0F32F}"/>
          </ac:picMkLst>
        </pc:picChg>
      </pc:sldChg>
      <pc:sldChg chg="add">
        <pc:chgData name="Chris Droussiotis" userId="66921b89f68d3868" providerId="LiveId" clId="{A454B3E5-A6A3-44F7-B174-24F2EE4FE4C6}" dt="2019-01-16T21:32:13.907" v="35"/>
        <pc:sldMkLst>
          <pc:docMk/>
          <pc:sldMk cId="1914101462" sldId="289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1-16T21:33:11.11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2245 236,'-1'-3,"1"1,-1-1,0 1,0 0,0-1,0 1,0 0,0 0,-1-1,1 1,-1 0,0 1,1-1,-1 0,0 0,0 1,0-1,-1 1,-3-5,-8-6,0 1,-1 0,0 1,-1 0,0 2,0 0,-1 0,-2 1,-16-5,-1 3,0 0,-19 0,14 1,-8-4,11 2,-30-4,-30 4,-27 3,-103 4,178 3,-26-1,-18 0,-43 6,131-4,-1 0,1 0,0 0,-1 1,-3 1,8-2,0 0,0 0,0 0,0 0,0 0,0 1,1-1,-1 1,0-1,1 1,-1-1,1 1,0 0,-1 0,1 0,0 0,0 0,-4 9,-1 0,0-1,-1 1,0-2,-1 1,0-1,0 0,-1 0,0-1,-3 1,-20 15,-1-2,-18 8,15-9,-242 146,273-163,0-1,-1 1,1 0,1 1,-1-1,0 1,1 0,0 0,0 0,1 0,-1 1,1 0,1-1,-1 1,1 0,-2 5,-74 213,3-12,64-169,1 0,0 24,-3 11,-2-3,-11 66,21-99,1 1,1 15,3-41,4 243,-2-225,3 0,6 24,20 68,-24-101,4 9,14 30,-10-27,3 13,-7-17,2 0,1 0,2-1,1-1,5 6,-4-11,40 70,-48-78,-2 1,0 1,6 13,8 12,3 0,7 14,-14-27,-4-6,7 19,-3-4,24 37,-21-41,-8-13,46 88,-31-61,2-2,2-1,22 24,9 14,-42-61,1 0,2-1,0-2,10 6,-14-11,-11-9,1-1,0-1,0 0,1 0,0-1,0 0,1-1,-1-1,1 1,0-2,0 0,1 0,-1-1,13 0,13 1,20 1,-1 2,43 11,-48-4,-1 2,4 4,-24-10,0 0,1-2,-1-2,2-1,12 0,106 5,-89-2,0-3,0-3,1-2,36-7,-63 1,-1 0,-1-3,32-12,-54 17,0-1,-1-1,0 0,0 0,9-9,-9 7,1 1,0-1,1 2,-1 0,3 0,52-20,-7 2,22-12,-64 27,1-1,-1 0,-1-1,0-1,-1-1,4-5,-11 10,-1 0,0 0,0-1,-1 0,-1 0,1-1,-2 0,1 0,-2 0,1-1,1-11,0 0,1 1,1-1,4-4,-4 9,-1 0,-1-1,-1 0,0-1,-1 1,0-30,-3 0,-2-30,-1 2,2-1501,-1 1557,-1 1,-3-14,-2-19,5 40,-1 0,1 1,-2-1,-2-4,2 3,0 0,0-1,1 0,-17-113,13 84,-2 1,-2 0,-2 0,-18-39,27 71,-1 0,-1 1,0 0,0 0,-4-4,-13-14,-4-2,5 6,-9-14,21 24,-1 2,0-1,0 1,-2 1,1 0,-1 0,-12-5,-17-13,1-1,2-2,-28-30,58 55,-1-1,0 1,0 1,-1 0,0 0,-6-2,-30-16,30 12,0 0,2-1,0-1,0-1,1 0,-1-3,-1 1,3 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1-16T21:33:21.447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1017 52,'-6'9,"3"0,-9 10,-1-1,0 0,-1-1,-1-1,-9 8,1 0,-315 352,16 15,284-343,-40 52,66-83,1 1,0 1,2 0,-7 19,10-18,1 0,1 0,-1 11,1-2,-10 59,4 1,3 0,5 12,1-26,1-15,3 23,0-58,2 0,1 2,5 28,15 67,-23-109,1 13,3 25,-6-33,1 1,1-1,1 0,0-1,4 9,6 12,6 33,-11-37,1 0,10 20,17 45,-7-20,-16-50,-9-20,-1-1,0 1,1 6,45 157,-22-89,6 6,-19-49,-2 1,-2 3,-5-24,-1-6,0 0,1 0,6 10,9 19,42 100,-42-97,-12-30,0 0,1-1,1 0,1-1,0 0,1-1,11 10,-2-4,1-1,0-1,10 4,78 41,-44-25,-53-30,0-1,1 0,0-1,0 0,0-1,0-1,1 0,10 0,25-1,0-1,1-3,16 0,-5-1,-1-2,-1-3,1-3,-1-3,43-15,-84 22,0 0,-1-1,0-1,2-3,-12 7,-1 0,1-1,-1 0,-1-1,1 0,-1 0,0 0,-1-1,4-5,-4 6,0 0,0 0,1 1,0 0,0 0,1 0,-1 1,1 0,24-17,2-4,2 2,5-1,13-8,-49 29,0 0,0-1,-1 0,0 1,0-2,0 1,-1 0,1-1,0-2,14-19,-8 13,1 1,0 1,1 0,0 0,8-4,4-4,-1 0,0-2,-2-1,12-16,33-35,-46 53,0-1,-2-1,0-1,0-3,-9 11,0 0,-1 0,-1-1,0 0,-1 0,-1 0,0-5,1-7,6-34,-8 29,3-18,0-51,-6 91,0 0,1 1,0-1,1 1,3-9,-1 6,-2 0,0 0,2-13,-2-57,-4-35,-1 21,2 78,1-36,-3 1,-6-27,-3 0,3 0,3-58,6-368,-2 483,-2 1,-2-15,-2-6,5 21,-2-1,-1 1,-1-1,0 1,-2 1,-8-17,6 16,6 16,1 0,-1-1,-1 1,-2-3,-22-31,-33-44,31 41,23 31,-2 1,1 0,-11-10,-8-7,17 17,-1 1,0 0,-4-1,-76-57,-22-9,11 8,68 44,10 8,-26-16,-7-1,28 16,-1 2,-24-10,-13-1,-4 3,24 8,2-1,-6-6,19 6,23 12,-1 2,1-1,-9-2,17 7,0 1,0-1,0 1,0 0,0 0,0 0,0 0,1 0,-1 0,0 1,0-1,0 1,0-1,0 1,1 0,-1-1,0 1,1 0,-2 1,-4 3,0 0,1 0,-6 6,4-3,-2 1,2-1,-1 0,-1-1,-8 6,14-11,0 1,0-1,0-1,-1 1,1-1,0 0,-1 0,1 0,-1 0,1-1,-1 0,-1 0,-19-1,0-2,0 0,0-2,1-1,-1 0,-12-7,21 6,1-2,-8-4,-10-5,16 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1-16T21:33:29.295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631 0,'-1'0,"1"0,0 1,-1-1,1 0,-1 0,1 0,-1 1,1-1,0 0,-1 0,1 1,0-1,-1 0,1 1,0-1,-1 0,1 1,0-1,0 1,-1-1,1 0,0 1,0-1,-2 3,-12 15,-1 0,-1-2,0 0,-9 6,-9 9,-8 10,2 1,2 2,1 2,3 2,2 0,2 2,2 2,-1 8,-4 17,3 1,4 1,-5 34,20-66,2-16,3 0,0 1,2 0,1 12,0 4,-2 7,0-7,2 12,4 75,-2 87,-6-151,3-41,0 20,4 229,2-229,4 14,1 27,-5 244,-3-173,0-106,-1-18,3-1,2 14,-1-40,1 1,0 0,4 9,4 11,3 28,-8-32,1 0,1 0,10 20,70 131,-67-137,-13-24,1-1,1 1,0-1,3 2,12 12,0-2,2 0,1-2,2 0,0-3,21 14,-30-25,4 4,21 10,-37-23,1 0,0 0,0 0,0-2,0 1,0-1,2 0,199 25,-160-23,1-2,19-3,56 3,-77 5,-35-5,0 1,10-1,-19-2,-1 0,1-1,-1 1,1-1,-1 0,1-1,-1 1,0-1,2-1,53-20,-40 15,1 0,-1-1,18-11,17-13,-14 9,28-23,-40 27,0 2,1 1,13-4,0-2,-31 17,-1 0,-1-1,0 0,0-1,0 0,0-2,-4 4,-1 0,0 0,0-1,0 0,-1 0,0 0,-1 0,1 0,-1-1,-1 0,2-4,5-16,0 0,-3 0,0 0,-2-1,1-15,-5-209,-2 104,2 129,0-34,2 0,7-35,27-197,-32 201,-4-17,-1 51,2 31,2 0,0-1,1 1,1 1,1-1,5-11,-3 6,0 1,-2-1,3-22,-5 24,1-1,1 1,5-10,-5 14,0 0,-2 0,0 0,0-1,-2-7,-1-23,0 2,3-17,6-73,-8-127,-4 129,3 110,-1-9,-3-27,1 50,0 0,0 0,-1 0,-1 1,0-1,-5-10,-79-137,68 123,10 20,-1 0,-1 1,0 0,0 1,-2 0,0 1,-9-7,-6-1,1 1,-2 2,-23-10,-94-46,131 68,0 1,0 0,0 1,0 1,-3 0,-40-9,-13-10,2-3,-4-6,-14-3,-37-16,87 34,-1 1,0 2,-1 2,-32-5,68 15,0 1,0-1,1 1,-1 1,0-1,0 0,1 1,-1 0,0 0,1 0,-1 0,1 0,-1 1,1 0,-1 0,-6 4,0 1,1 0,-1 1,1 1,-1 0,0-1,-9 6,4-8,14-6,-1 1,0-1,1 1,-1-1,1 1,-1 0,1 0,-1-1,1 1,-1 0,1 1,4 9,-4-6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1-16T21:33:32.962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7,'0'-3,"0"-1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1-16T21:33:42.680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02388-CBD2-436A-A281-97E227D37B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327C0-C156-41C2-B8E4-13465819F4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C93A4-5CE3-4C12-B63C-E0CB5E0CB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C743-6CEB-44A9-8D1C-A0453768FF5A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BC3D5-99E4-4078-9B9A-3A2AAF183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7076C-3914-4108-92CC-B3F122CCF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182-AEAF-457F-9806-28A0DD7C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583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D25DF-A557-4725-BB78-B99E91872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143B61-42A8-42B7-B31A-34B1A86BE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4D189-AA05-43FA-AF8B-46EAE8FA0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C743-6CEB-44A9-8D1C-A0453768FF5A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346C0-2037-43BB-8225-04E0DC9EC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0A190-FD45-4042-993F-D2FCC4EFA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182-AEAF-457F-9806-28A0DD7C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57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14A624-1E4C-46B9-9E7A-5A665BFF51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1AA477-F969-450D-8DD4-E15E3C4214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87F40-3F98-477A-A3FF-83E9D87EC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C743-6CEB-44A9-8D1C-A0453768FF5A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1BC6E-0A37-4DDB-8C4A-CFE572A66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65FB0-0B22-41B9-A9C4-E8F7AA3CE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182-AEAF-457F-9806-28A0DD7C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31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BB88E-E21F-4C79-AE4F-D789BAC04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0690A-B62B-40AD-BDB3-772F81668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612F3-06DA-4AAC-8D92-4C81B4DC8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C743-6CEB-44A9-8D1C-A0453768FF5A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0F79F-DDC2-4869-8F3D-3CF28F630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DCF01-5997-4142-8AB1-D69814ABB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182-AEAF-457F-9806-28A0DD7C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50898-13BF-4F9A-ABBA-318259A77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82AA4-E0A7-41CF-A3C5-EAB93138E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EC65E-C1DD-472C-BA02-5FD459EEE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C743-6CEB-44A9-8D1C-A0453768FF5A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8E66E-56F1-415C-B2DA-34E7F0ADF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9E074-E1F2-4204-9A1C-985A30439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182-AEAF-457F-9806-28A0DD7C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30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CD3E1-85ED-4079-902C-5EA6718C3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34FB1-6576-4D10-92D3-060196CE97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85814D-4884-4055-A548-1465992C6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BC1A1-2F7C-4E4A-9274-CA5F55EB9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C743-6CEB-44A9-8D1C-A0453768FF5A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915CA8-5D9E-430C-8DCC-24F59BD10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5EEC53-4F40-41F9-8295-49A25DBD2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182-AEAF-457F-9806-28A0DD7C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15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09FFA-6211-4E1A-A246-679FD4713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09FCDF-5248-4BEB-B0DF-43BA99B93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9B5665-8AF6-4105-86D9-F9873886A0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2D9D4A-B35A-4980-9A0D-0356C18F46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F881F8-49E0-4AC5-853E-67CC663EC9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D8610E-D721-4AD2-8697-01B65A691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C743-6CEB-44A9-8D1C-A0453768FF5A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4461DD-85B2-487A-8376-CD301BE32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F25288-F1D3-492E-AD74-F3870CD7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182-AEAF-457F-9806-28A0DD7C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35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781C8-F4D7-4A36-A694-C589FD740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CFFEB3-4F3A-4B08-8FC7-8D5944B29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C743-6CEB-44A9-8D1C-A0453768FF5A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5B733A-FE0D-4266-BAA0-5FCBC112F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F2CA4F-6858-4913-90B3-766C76A77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182-AEAF-457F-9806-28A0DD7C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46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2ABC22-EDF1-465D-AB02-9B2179B99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C743-6CEB-44A9-8D1C-A0453768FF5A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E2188B-8A70-4A14-A236-7026A5AA8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3F9075-26AD-4997-BE19-F828F1499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182-AEAF-457F-9806-28A0DD7C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36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BA544-BDF2-4D58-8E4C-8799FA72C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AB634-EF4B-40E7-809B-9B6306EE6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6ABDC-9EA1-4F16-8B45-76D9316063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A913B-D8A8-4E36-BEB4-476FF13DB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C743-6CEB-44A9-8D1C-A0453768FF5A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F8FEBE-E8B4-45E4-813E-E3F8830E4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7C11E-24D2-4192-958A-6EA5EC992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182-AEAF-457F-9806-28A0DD7C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1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F4367-ACAA-4768-92AB-A0969A785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5FA82B-BD17-4616-871C-F6AFB388DB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F365A3-9F39-4574-9A1C-EFF7A7B4B7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72FFB4-816D-4665-BB3B-40D7A7D20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C743-6CEB-44A9-8D1C-A0453768FF5A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35575F-4817-4AF6-AF18-83D56ACD3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CB8E99-B645-499E-870E-946C5DE4F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6182-AEAF-457F-9806-28A0DD7C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03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147E62-DDBC-4D4E-BFB8-B8EA81B12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152EC6-DD5B-49BC-9881-E0AB6E0DD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52DAC-D579-4A75-94F7-8495420D96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4C743-6CEB-44A9-8D1C-A0453768FF5A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03158-84B3-4851-B33B-386DC4AD8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7C02B-BD1D-497A-B5A9-74A577E161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86182-AEAF-457F-9806-28A0DD7C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78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24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1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23.png"/><Relationship Id="rId4" Type="http://schemas.openxmlformats.org/officeDocument/2006/relationships/image" Target="../media/image20.png"/><Relationship Id="rId9" Type="http://schemas.openxmlformats.org/officeDocument/2006/relationships/customXml" Target="../ink/ink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3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5" name="Subtitle 4">
            <a:extLst>
              <a:ext uri="{FF2B5EF4-FFF2-40B4-BE49-F238E27FC236}">
                <a16:creationId xmlns:a16="http://schemas.microsoft.com/office/drawing/2014/main" id="{CA086612-172C-41F5-91EB-F776821810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r>
              <a:rPr lang="en-US" sz="1800" dirty="0"/>
              <a:t>Professor Droussiotis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F1E49B9-2569-474E-A860-8B91AE5DC3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PORTFOLIO RETURN ANALYSIS</a:t>
            </a:r>
          </a:p>
        </p:txBody>
      </p:sp>
    </p:spTree>
    <p:extLst>
      <p:ext uri="{BB962C8B-B14F-4D97-AF65-F5344CB8AC3E}">
        <p14:creationId xmlns:p14="http://schemas.microsoft.com/office/powerpoint/2010/main" val="39814106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A76E6BD-B8C3-499E-8358-5CC28FC0D5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117780"/>
            <a:ext cx="10905066" cy="462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314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167F267-ED83-4B4B-959B-6EDC4E555F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1768" y="643467"/>
            <a:ext cx="7763664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336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EC803-F534-4FEF-8F5B-11564D2DB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Bond Portfolio</a:t>
            </a:r>
          </a:p>
        </p:txBody>
      </p:sp>
    </p:spTree>
    <p:extLst>
      <p:ext uri="{BB962C8B-B14F-4D97-AF65-F5344CB8AC3E}">
        <p14:creationId xmlns:p14="http://schemas.microsoft.com/office/powerpoint/2010/main" val="3033061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AEAD7F1-BD7A-418E-9570-85D4FFE501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131390"/>
            <a:ext cx="10905066" cy="4595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084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4FCB05-3F72-4ADC-BA0E-02CDC065D9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9349" y="643467"/>
            <a:ext cx="8608172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773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36D1C8E-344F-4FE9-B87A-90A22346EA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6567" y="797855"/>
            <a:ext cx="8870795" cy="487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3913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EC803-F534-4FEF-8F5B-11564D2DB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Combined Portfolio Analysis</a:t>
            </a:r>
          </a:p>
        </p:txBody>
      </p:sp>
    </p:spTree>
    <p:extLst>
      <p:ext uri="{BB962C8B-B14F-4D97-AF65-F5344CB8AC3E}">
        <p14:creationId xmlns:p14="http://schemas.microsoft.com/office/powerpoint/2010/main" val="1024526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61372C3-7100-41FA-A696-01262FC0F3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0268" y="643467"/>
            <a:ext cx="9311269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98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76E615-1ED1-46DC-B0A9-1AB773AE01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035" y="585693"/>
            <a:ext cx="9508565" cy="5677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68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FC21117-DDA8-4F25-9823-C673E3EE67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6141" y="643467"/>
            <a:ext cx="8546353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85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77CC6-584A-4D4E-AA1E-892927CB8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Portfolio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F3931-4B63-44EA-9F7B-6BE17381C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2200" dirty="0"/>
              <a:t>An Asset Management Firm raised a new $200 million fund called Zeus Fund I.</a:t>
            </a:r>
          </a:p>
          <a:p>
            <a:pPr fontAlgn="base"/>
            <a:r>
              <a:rPr lang="en-US" sz="2200" dirty="0"/>
              <a:t> The funds will be used to buy stock and corporate bonds. </a:t>
            </a:r>
          </a:p>
          <a:p>
            <a:pPr fontAlgn="base"/>
            <a:r>
              <a:rPr lang="en-US" sz="2200" dirty="0"/>
              <a:t>The fund is leveraged at 50% - in other words, the $200 million fund is financed by $100 million of a loan and $100 million of newly raised equity. 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5279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1B57FB5-CCAB-4478-8B1A-38BFDD6614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3998" y="643467"/>
            <a:ext cx="9004004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246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C68688A-1F05-4A73-AB99-D7CCF6AA50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5193" y="643467"/>
            <a:ext cx="3525378" cy="55710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ECA07FF-D486-45CB-B03D-A85AEBBE8D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211" y="587699"/>
            <a:ext cx="5642596" cy="5682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167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190E88-852A-4EFF-97DD-55074836BB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901" y="606818"/>
            <a:ext cx="9486198" cy="5644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1014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3C4F17D-171F-48F5-8EC5-092BF612B9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0635" y="732899"/>
            <a:ext cx="7817224" cy="539220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6A57D7C-8433-4DC2-B834-B03F563CA0F0}"/>
                  </a:ext>
                </a:extLst>
              </p14:cNvPr>
              <p14:cNvContentPartPr/>
              <p14:nvPr/>
            </p14:nvContentPartPr>
            <p14:xfrm>
              <a:off x="4456995" y="3464920"/>
              <a:ext cx="1108440" cy="141264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46A57D7C-8433-4DC2-B834-B03F563CA0F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47995" y="3456280"/>
                <a:ext cx="1126080" cy="143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E858C009-B2C9-4F81-8522-5190200F0B89}"/>
                  </a:ext>
                </a:extLst>
              </p14:cNvPr>
              <p14:cNvContentPartPr/>
              <p14:nvPr/>
            </p14:nvContentPartPr>
            <p14:xfrm>
              <a:off x="6112511" y="3531160"/>
              <a:ext cx="970560" cy="144288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E858C009-B2C9-4F81-8522-5190200F0B8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103871" y="3522520"/>
                <a:ext cx="988200" cy="146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C3C96A31-D591-418C-A738-438BFAA5C1D0}"/>
                  </a:ext>
                </a:extLst>
              </p14:cNvPr>
              <p14:cNvContentPartPr/>
              <p14:nvPr/>
            </p14:nvContentPartPr>
            <p14:xfrm>
              <a:off x="8043911" y="3579760"/>
              <a:ext cx="777600" cy="141624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C3C96A31-D591-418C-A738-438BFAA5C1D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035271" y="3570760"/>
                <a:ext cx="795240" cy="143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C0EE0890-F266-49DA-B2B2-951808E32099}"/>
                  </a:ext>
                </a:extLst>
              </p14:cNvPr>
              <p14:cNvContentPartPr/>
              <p14:nvPr/>
            </p14:nvContentPartPr>
            <p14:xfrm>
              <a:off x="-1171729" y="5143240"/>
              <a:ext cx="360" cy="288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C0EE0890-F266-49DA-B2B2-951808E3209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1180369" y="5134240"/>
                <a:ext cx="18000" cy="2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485360BC-04B4-463C-BDF1-5674AA1FBFB9}"/>
                  </a:ext>
                </a:extLst>
              </p14:cNvPr>
              <p14:cNvContentPartPr/>
              <p14:nvPr/>
            </p14:nvContentPartPr>
            <p14:xfrm>
              <a:off x="-1183969" y="2085400"/>
              <a:ext cx="360" cy="36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485360BC-04B4-463C-BDF1-5674AA1FBFB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-1192609" y="207640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48924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D7DB4FD-8062-4912-8E8C-73653AC182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7279" y="2725502"/>
            <a:ext cx="10905066" cy="342407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5D2E98B-8458-4B1B-89D6-1777852473F7}"/>
              </a:ext>
            </a:extLst>
          </p:cNvPr>
          <p:cNvSpPr/>
          <p:nvPr/>
        </p:nvSpPr>
        <p:spPr>
          <a:xfrm>
            <a:off x="595071" y="1285143"/>
            <a:ext cx="106361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150" dirty="0">
                <a:latin typeface="Times New Roman" panose="02020603050405020304" pitchFamily="18" charset="0"/>
                <a:ea typeface="Arial Unicode MS"/>
                <a:cs typeface="Arial Unicode MS"/>
              </a:rPr>
              <a:t>Figure below shows the transaction sources and uses of the fund. The loan is structured as a 5-year $100 million with 5% fixed interest rate. At closing (June 1, 20x1), the $200 million fund is used for purchasing $82.6 million of stocks and $96.65 million of bonds. The manager has kept about $20mm or 10% in cash for liquidity earning 1.5% of annual interest income. The balance is used to pay accrued interest on the bonds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D18EB3-587A-4C61-8DA1-545A543526CF}"/>
              </a:ext>
            </a:extLst>
          </p:cNvPr>
          <p:cNvSpPr txBox="1"/>
          <p:nvPr/>
        </p:nvSpPr>
        <p:spPr>
          <a:xfrm>
            <a:off x="654829" y="743319"/>
            <a:ext cx="4395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FUND TRANSACTION SOOURCES &amp; USES</a:t>
            </a:r>
          </a:p>
        </p:txBody>
      </p:sp>
    </p:spTree>
    <p:extLst>
      <p:ext uri="{BB962C8B-B14F-4D97-AF65-F5344CB8AC3E}">
        <p14:creationId xmlns:p14="http://schemas.microsoft.com/office/powerpoint/2010/main" val="1936152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C1D357-A890-4F76-809B-907CBE9630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1466" y="643467"/>
            <a:ext cx="7338797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242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EC803-F534-4FEF-8F5B-11564D2DB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Stock Portfolio</a:t>
            </a:r>
          </a:p>
        </p:txBody>
      </p:sp>
    </p:spTree>
    <p:extLst>
      <p:ext uri="{BB962C8B-B14F-4D97-AF65-F5344CB8AC3E}">
        <p14:creationId xmlns:p14="http://schemas.microsoft.com/office/powerpoint/2010/main" val="3612426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DC47B7A-138B-42BF-ABC9-8BD494D644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40149"/>
            <a:ext cx="10905066" cy="5377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922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4F05994-8B1C-4847-B8C8-3C8F4CB50C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5160" y="643467"/>
            <a:ext cx="7141679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588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CB1A072-D4F7-420E-BECF-722A5B3FC8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4178" y="643467"/>
            <a:ext cx="6583644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27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9FFD93C-BF18-4161-BEB5-65441D6890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217157"/>
            <a:ext cx="10905066" cy="4423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615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174</Words>
  <Application>Microsoft Office PowerPoint</Application>
  <PresentationFormat>Widescreen</PresentationFormat>
  <Paragraphs>11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Office Theme</vt:lpstr>
      <vt:lpstr>PORTFOLIO RETURN ANALYSIS</vt:lpstr>
      <vt:lpstr>Portfolio Project</vt:lpstr>
      <vt:lpstr>PowerPoint Presentation</vt:lpstr>
      <vt:lpstr>PowerPoint Presentation</vt:lpstr>
      <vt:lpstr>Stock Portfolio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Bond Portfolio</vt:lpstr>
      <vt:lpstr>PowerPoint Presentation</vt:lpstr>
      <vt:lpstr>PowerPoint Presentation</vt:lpstr>
      <vt:lpstr>PowerPoint Presentation</vt:lpstr>
      <vt:lpstr>Combined Portfolio Analysis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PORTFOLIO RETURN ANALYSIS</dc:title>
  <dc:creator>Chris Droussiotis</dc:creator>
  <cp:lastModifiedBy>Chris Droussiotis</cp:lastModifiedBy>
  <cp:revision>1</cp:revision>
  <dcterms:created xsi:type="dcterms:W3CDTF">2019-01-03T13:23:59Z</dcterms:created>
  <dcterms:modified xsi:type="dcterms:W3CDTF">2019-01-16T21:33:44Z</dcterms:modified>
</cp:coreProperties>
</file>