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1"/>
  </p:notesMasterIdLst>
  <p:sldIdLst>
    <p:sldId id="257" r:id="rId2"/>
    <p:sldId id="259" r:id="rId3"/>
    <p:sldId id="294" r:id="rId4"/>
    <p:sldId id="293" r:id="rId5"/>
    <p:sldId id="295" r:id="rId6"/>
    <p:sldId id="296" r:id="rId7"/>
    <p:sldId id="297" r:id="rId8"/>
    <p:sldId id="298" r:id="rId9"/>
    <p:sldId id="261" r:id="rId10"/>
    <p:sldId id="299" r:id="rId11"/>
    <p:sldId id="29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akis Droussiotis" initials="CD" lastIdx="4" clrIdx="0">
    <p:extLst>
      <p:ext uri="{19B8F6BF-5375-455C-9EA6-DF929625EA0E}">
        <p15:presenceInfo xmlns:p15="http://schemas.microsoft.com/office/powerpoint/2012/main" userId="S-1-5-21-1667523570-1102243735-722112616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ussiotis" userId="66921b89f68d3868" providerId="LiveId" clId="{6AE6A075-AB64-45A4-A213-56084DE7B1E7}"/>
    <pc:docChg chg="undo custSel delSld modSld modNotesMaster">
      <pc:chgData name="Chris Droussiotis" userId="66921b89f68d3868" providerId="LiveId" clId="{6AE6A075-AB64-45A4-A213-56084DE7B1E7}" dt="2022-09-06T13:38:15.613" v="2667"/>
      <pc:docMkLst>
        <pc:docMk/>
      </pc:docMkLst>
      <pc:sldChg chg="modSp mod">
        <pc:chgData name="Chris Droussiotis" userId="66921b89f68d3868" providerId="LiveId" clId="{6AE6A075-AB64-45A4-A213-56084DE7B1E7}" dt="2022-01-27T07:25:53.171" v="2583" actId="20577"/>
        <pc:sldMkLst>
          <pc:docMk/>
          <pc:sldMk cId="4043737824" sldId="257"/>
        </pc:sldMkLst>
        <pc:spChg chg="mod">
          <ac:chgData name="Chris Droussiotis" userId="66921b89f68d3868" providerId="LiveId" clId="{6AE6A075-AB64-45A4-A213-56084DE7B1E7}" dt="2022-01-27T07:25:53.171" v="2583" actId="20577"/>
          <ac:spMkLst>
            <pc:docMk/>
            <pc:sldMk cId="4043737824" sldId="257"/>
            <ac:spMk id="3" creationId="{A8E9CFF2-3777-4FF4-A759-8491175B0B7C}"/>
          </ac:spMkLst>
        </pc:spChg>
      </pc:sldChg>
      <pc:sldChg chg="del">
        <pc:chgData name="Chris Droussiotis" userId="66921b89f68d3868" providerId="LiveId" clId="{6AE6A075-AB64-45A4-A213-56084DE7B1E7}" dt="2022-01-27T05:59:39.900" v="29" actId="47"/>
        <pc:sldMkLst>
          <pc:docMk/>
          <pc:sldMk cId="2053941630" sldId="258"/>
        </pc:sldMkLst>
      </pc:sldChg>
      <pc:sldChg chg="modSp mod">
        <pc:chgData name="Chris Droussiotis" userId="66921b89f68d3868" providerId="LiveId" clId="{6AE6A075-AB64-45A4-A213-56084DE7B1E7}" dt="2022-01-27T23:10:41.458" v="2650" actId="207"/>
        <pc:sldMkLst>
          <pc:docMk/>
          <pc:sldMk cId="1821527483" sldId="259"/>
        </pc:sldMkLst>
        <pc:spChg chg="mod">
          <ac:chgData name="Chris Droussiotis" userId="66921b89f68d3868" providerId="LiveId" clId="{6AE6A075-AB64-45A4-A213-56084DE7B1E7}" dt="2022-01-27T06:00:31.694" v="83" actId="1076"/>
          <ac:spMkLst>
            <pc:docMk/>
            <pc:sldMk cId="1821527483" sldId="259"/>
            <ac:spMk id="2" creationId="{DAAB543D-B99D-4651-AD35-EB2E68C4F418}"/>
          </ac:spMkLst>
        </pc:spChg>
        <pc:spChg chg="mod">
          <ac:chgData name="Chris Droussiotis" userId="66921b89f68d3868" providerId="LiveId" clId="{6AE6A075-AB64-45A4-A213-56084DE7B1E7}" dt="2022-01-27T23:10:41.458" v="2650" actId="207"/>
          <ac:spMkLst>
            <pc:docMk/>
            <pc:sldMk cId="1821527483" sldId="259"/>
            <ac:spMk id="3" creationId="{78FD6D55-6A6F-4D44-A15A-75C7B39EF503}"/>
          </ac:spMkLst>
        </pc:spChg>
      </pc:sldChg>
      <pc:sldChg chg="del">
        <pc:chgData name="Chris Droussiotis" userId="66921b89f68d3868" providerId="LiveId" clId="{6AE6A075-AB64-45A4-A213-56084DE7B1E7}" dt="2022-01-27T05:59:38.116" v="28" actId="47"/>
        <pc:sldMkLst>
          <pc:docMk/>
          <pc:sldMk cId="34010471" sldId="260"/>
        </pc:sldMkLst>
      </pc:sldChg>
      <pc:sldChg chg="del">
        <pc:chgData name="Chris Droussiotis" userId="66921b89f68d3868" providerId="LiveId" clId="{6AE6A075-AB64-45A4-A213-56084DE7B1E7}" dt="2022-01-27T05:59:35.738" v="24" actId="47"/>
        <pc:sldMkLst>
          <pc:docMk/>
          <pc:sldMk cId="4157720077" sldId="262"/>
        </pc:sldMkLst>
      </pc:sldChg>
      <pc:sldChg chg="del">
        <pc:chgData name="Chris Droussiotis" userId="66921b89f68d3868" providerId="LiveId" clId="{6AE6A075-AB64-45A4-A213-56084DE7B1E7}" dt="2022-01-27T05:59:37.066" v="26" actId="47"/>
        <pc:sldMkLst>
          <pc:docMk/>
          <pc:sldMk cId="1033539992" sldId="263"/>
        </pc:sldMkLst>
      </pc:sldChg>
      <pc:sldChg chg="del">
        <pc:chgData name="Chris Droussiotis" userId="66921b89f68d3868" providerId="LiveId" clId="{6AE6A075-AB64-45A4-A213-56084DE7B1E7}" dt="2022-01-27T05:59:37.652" v="27" actId="47"/>
        <pc:sldMkLst>
          <pc:docMk/>
          <pc:sldMk cId="3800493263" sldId="267"/>
        </pc:sldMkLst>
      </pc:sldChg>
      <pc:sldChg chg="modSp mod">
        <pc:chgData name="Chris Droussiotis" userId="66921b89f68d3868" providerId="LiveId" clId="{6AE6A075-AB64-45A4-A213-56084DE7B1E7}" dt="2022-01-27T23:17:18.712" v="2666" actId="313"/>
        <pc:sldMkLst>
          <pc:docMk/>
          <pc:sldMk cId="162840488" sldId="270"/>
        </pc:sldMkLst>
        <pc:spChg chg="mod">
          <ac:chgData name="Chris Droussiotis" userId="66921b89f68d3868" providerId="LiveId" clId="{6AE6A075-AB64-45A4-A213-56084DE7B1E7}" dt="2022-01-27T23:17:18.712" v="2666" actId="313"/>
          <ac:spMkLst>
            <pc:docMk/>
            <pc:sldMk cId="162840488" sldId="270"/>
            <ac:spMk id="3" creationId="{36FCC8A4-7553-40F5-A1E3-C094BD6CD8C5}"/>
          </ac:spMkLst>
        </pc:spChg>
      </pc:sldChg>
      <pc:sldChg chg="del">
        <pc:chgData name="Chris Droussiotis" userId="66921b89f68d3868" providerId="LiveId" clId="{6AE6A075-AB64-45A4-A213-56084DE7B1E7}" dt="2022-01-27T07:23:01.538" v="2525" actId="47"/>
        <pc:sldMkLst>
          <pc:docMk/>
          <pc:sldMk cId="2484891709" sldId="277"/>
        </pc:sldMkLst>
      </pc:sldChg>
      <pc:sldChg chg="del">
        <pc:chgData name="Chris Droussiotis" userId="66921b89f68d3868" providerId="LiveId" clId="{6AE6A075-AB64-45A4-A213-56084DE7B1E7}" dt="2022-01-27T07:22:59.290" v="2524" actId="47"/>
        <pc:sldMkLst>
          <pc:docMk/>
          <pc:sldMk cId="414720576" sldId="280"/>
        </pc:sldMkLst>
      </pc:sldChg>
      <pc:sldChg chg="del">
        <pc:chgData name="Chris Droussiotis" userId="66921b89f68d3868" providerId="LiveId" clId="{6AE6A075-AB64-45A4-A213-56084DE7B1E7}" dt="2022-01-27T07:22:50.746" v="2523" actId="47"/>
        <pc:sldMkLst>
          <pc:docMk/>
          <pc:sldMk cId="2408739466" sldId="281"/>
        </pc:sldMkLst>
      </pc:sldChg>
      <pc:sldChg chg="del">
        <pc:chgData name="Chris Droussiotis" userId="66921b89f68d3868" providerId="LiveId" clId="{6AE6A075-AB64-45A4-A213-56084DE7B1E7}" dt="2022-01-27T07:23:05.885" v="2526" actId="47"/>
        <pc:sldMkLst>
          <pc:docMk/>
          <pc:sldMk cId="2465563003" sldId="282"/>
        </pc:sldMkLst>
      </pc:sldChg>
      <pc:sldChg chg="del">
        <pc:chgData name="Chris Droussiotis" userId="66921b89f68d3868" providerId="LiveId" clId="{6AE6A075-AB64-45A4-A213-56084DE7B1E7}" dt="2022-01-27T07:23:08.636" v="2527" actId="47"/>
        <pc:sldMkLst>
          <pc:docMk/>
          <pc:sldMk cId="4122283124" sldId="283"/>
        </pc:sldMkLst>
      </pc:sldChg>
      <pc:sldChg chg="del">
        <pc:chgData name="Chris Droussiotis" userId="66921b89f68d3868" providerId="LiveId" clId="{6AE6A075-AB64-45A4-A213-56084DE7B1E7}" dt="2022-01-27T07:23:12.382" v="2528" actId="47"/>
        <pc:sldMkLst>
          <pc:docMk/>
          <pc:sldMk cId="1527534594" sldId="288"/>
        </pc:sldMkLst>
      </pc:sldChg>
      <pc:sldChg chg="del">
        <pc:chgData name="Chris Droussiotis" userId="66921b89f68d3868" providerId="LiveId" clId="{6AE6A075-AB64-45A4-A213-56084DE7B1E7}" dt="2022-01-27T07:23:18.415" v="2529" actId="47"/>
        <pc:sldMkLst>
          <pc:docMk/>
          <pc:sldMk cId="3798276636" sldId="289"/>
        </pc:sldMkLst>
      </pc:sldChg>
      <pc:sldChg chg="del">
        <pc:chgData name="Chris Droussiotis" userId="66921b89f68d3868" providerId="LiveId" clId="{6AE6A075-AB64-45A4-A213-56084DE7B1E7}" dt="2022-01-27T07:23:28.201" v="2530" actId="47"/>
        <pc:sldMkLst>
          <pc:docMk/>
          <pc:sldMk cId="2869339874" sldId="290"/>
        </pc:sldMkLst>
      </pc:sldChg>
      <pc:sldChg chg="del">
        <pc:chgData name="Chris Droussiotis" userId="66921b89f68d3868" providerId="LiveId" clId="{6AE6A075-AB64-45A4-A213-56084DE7B1E7}" dt="2022-01-27T07:23:41.023" v="2531" actId="47"/>
        <pc:sldMkLst>
          <pc:docMk/>
          <pc:sldMk cId="709393737" sldId="291"/>
        </pc:sldMkLst>
      </pc:sldChg>
      <pc:sldChg chg="addSp modSp mod modClrScheme chgLayout">
        <pc:chgData name="Chris Droussiotis" userId="66921b89f68d3868" providerId="LiveId" clId="{6AE6A075-AB64-45A4-A213-56084DE7B1E7}" dt="2022-01-27T06:42:10.708" v="1267" actId="20577"/>
        <pc:sldMkLst>
          <pc:docMk/>
          <pc:sldMk cId="1300758734" sldId="293"/>
        </pc:sldMkLst>
        <pc:spChg chg="mod">
          <ac:chgData name="Chris Droussiotis" userId="66921b89f68d3868" providerId="LiveId" clId="{6AE6A075-AB64-45A4-A213-56084DE7B1E7}" dt="2022-01-27T06:30:32.974" v="1131" actId="14100"/>
          <ac:spMkLst>
            <pc:docMk/>
            <pc:sldMk cId="1300758734" sldId="293"/>
            <ac:spMk id="2" creationId="{DAAB543D-B99D-4651-AD35-EB2E68C4F418}"/>
          </ac:spMkLst>
        </pc:spChg>
        <pc:spChg chg="mod">
          <ac:chgData name="Chris Droussiotis" userId="66921b89f68d3868" providerId="LiveId" clId="{6AE6A075-AB64-45A4-A213-56084DE7B1E7}" dt="2022-01-27T06:42:10.708" v="1267" actId="20577"/>
          <ac:spMkLst>
            <pc:docMk/>
            <pc:sldMk cId="1300758734" sldId="293"/>
            <ac:spMk id="3" creationId="{78FD6D55-6A6F-4D44-A15A-75C7B39EF503}"/>
          </ac:spMkLst>
        </pc:spChg>
        <pc:picChg chg="add mod">
          <ac:chgData name="Chris Droussiotis" userId="66921b89f68d3868" providerId="LiveId" clId="{6AE6A075-AB64-45A4-A213-56084DE7B1E7}" dt="2022-01-27T06:24:11.295" v="1107" actId="27614"/>
          <ac:picMkLst>
            <pc:docMk/>
            <pc:sldMk cId="1300758734" sldId="293"/>
            <ac:picMk id="4" creationId="{A77FD5AB-C9D6-4C05-B2DA-D8EFFDB63E2A}"/>
          </ac:picMkLst>
        </pc:picChg>
      </pc:sldChg>
      <pc:sldChg chg="del">
        <pc:chgData name="Chris Droussiotis" userId="66921b89f68d3868" providerId="LiveId" clId="{6AE6A075-AB64-45A4-A213-56084DE7B1E7}" dt="2022-01-27T05:59:36.383" v="25" actId="47"/>
        <pc:sldMkLst>
          <pc:docMk/>
          <pc:sldMk cId="3108590497" sldId="293"/>
        </pc:sldMkLst>
      </pc:sldChg>
      <pc:sldChg chg="addSp modSp mod modClrScheme chgLayout">
        <pc:chgData name="Chris Droussiotis" userId="66921b89f68d3868" providerId="LiveId" clId="{6AE6A075-AB64-45A4-A213-56084DE7B1E7}" dt="2022-01-27T23:11:37.819" v="2663" actId="20577"/>
        <pc:sldMkLst>
          <pc:docMk/>
          <pc:sldMk cId="2531966195" sldId="294"/>
        </pc:sldMkLst>
        <pc:spChg chg="mod">
          <ac:chgData name="Chris Droussiotis" userId="66921b89f68d3868" providerId="LiveId" clId="{6AE6A075-AB64-45A4-A213-56084DE7B1E7}" dt="2022-01-27T06:29:49.126" v="1120" actId="14100"/>
          <ac:spMkLst>
            <pc:docMk/>
            <pc:sldMk cId="2531966195" sldId="294"/>
            <ac:spMk id="2" creationId="{DAAB543D-B99D-4651-AD35-EB2E68C4F418}"/>
          </ac:spMkLst>
        </pc:spChg>
        <pc:spChg chg="mod">
          <ac:chgData name="Chris Droussiotis" userId="66921b89f68d3868" providerId="LiveId" clId="{6AE6A075-AB64-45A4-A213-56084DE7B1E7}" dt="2022-01-27T06:33:07.302" v="1202" actId="20577"/>
          <ac:spMkLst>
            <pc:docMk/>
            <pc:sldMk cId="2531966195" sldId="294"/>
            <ac:spMk id="3" creationId="{78FD6D55-6A6F-4D44-A15A-75C7B39EF503}"/>
          </ac:spMkLst>
        </pc:spChg>
        <pc:spChg chg="add mod">
          <ac:chgData name="Chris Droussiotis" userId="66921b89f68d3868" providerId="LiveId" clId="{6AE6A075-AB64-45A4-A213-56084DE7B1E7}" dt="2022-01-27T23:11:37.819" v="2663" actId="20577"/>
          <ac:spMkLst>
            <pc:docMk/>
            <pc:sldMk cId="2531966195" sldId="294"/>
            <ac:spMk id="7" creationId="{136F4812-BD15-4338-8BA7-84585147C6CC}"/>
          </ac:spMkLst>
        </pc:spChg>
        <pc:picChg chg="add mod">
          <ac:chgData name="Chris Droussiotis" userId="66921b89f68d3868" providerId="LiveId" clId="{6AE6A075-AB64-45A4-A213-56084DE7B1E7}" dt="2022-01-27T06:29:32.239" v="1117" actId="27614"/>
          <ac:picMkLst>
            <pc:docMk/>
            <pc:sldMk cId="2531966195" sldId="294"/>
            <ac:picMk id="4" creationId="{71315B13-E330-47CB-BADD-16797C4A97F8}"/>
          </ac:picMkLst>
        </pc:picChg>
      </pc:sldChg>
      <pc:sldChg chg="addSp modSp mod modClrScheme chgLayout">
        <pc:chgData name="Chris Droussiotis" userId="66921b89f68d3868" providerId="LiveId" clId="{6AE6A075-AB64-45A4-A213-56084DE7B1E7}" dt="2022-01-27T06:47:18.048" v="1385" actId="20577"/>
        <pc:sldMkLst>
          <pc:docMk/>
          <pc:sldMk cId="61702746" sldId="295"/>
        </pc:sldMkLst>
        <pc:spChg chg="mod">
          <ac:chgData name="Chris Droussiotis" userId="66921b89f68d3868" providerId="LiveId" clId="{6AE6A075-AB64-45A4-A213-56084DE7B1E7}" dt="2022-01-27T06:36:10.701" v="1204" actId="26606"/>
          <ac:spMkLst>
            <pc:docMk/>
            <pc:sldMk cId="61702746" sldId="295"/>
            <ac:spMk id="2" creationId="{DAAB543D-B99D-4651-AD35-EB2E68C4F418}"/>
          </ac:spMkLst>
        </pc:spChg>
        <pc:spChg chg="mod">
          <ac:chgData name="Chris Droussiotis" userId="66921b89f68d3868" providerId="LiveId" clId="{6AE6A075-AB64-45A4-A213-56084DE7B1E7}" dt="2022-01-27T06:47:18.048" v="1385" actId="20577"/>
          <ac:spMkLst>
            <pc:docMk/>
            <pc:sldMk cId="61702746" sldId="295"/>
            <ac:spMk id="3" creationId="{78FD6D55-6A6F-4D44-A15A-75C7B39EF503}"/>
          </ac:spMkLst>
        </pc:spChg>
        <pc:picChg chg="add mod">
          <ac:chgData name="Chris Droussiotis" userId="66921b89f68d3868" providerId="LiveId" clId="{6AE6A075-AB64-45A4-A213-56084DE7B1E7}" dt="2022-01-27T06:36:10.701" v="1204" actId="26606"/>
          <ac:picMkLst>
            <pc:docMk/>
            <pc:sldMk cId="61702746" sldId="295"/>
            <ac:picMk id="4" creationId="{3318D7C4-0423-41A0-9999-B6308B6027D5}"/>
          </ac:picMkLst>
        </pc:picChg>
      </pc:sldChg>
      <pc:sldChg chg="modSp mod">
        <pc:chgData name="Chris Droussiotis" userId="66921b89f68d3868" providerId="LiveId" clId="{6AE6A075-AB64-45A4-A213-56084DE7B1E7}" dt="2022-01-27T06:55:52.310" v="1800" actId="5793"/>
        <pc:sldMkLst>
          <pc:docMk/>
          <pc:sldMk cId="2758253935" sldId="296"/>
        </pc:sldMkLst>
        <pc:spChg chg="mod">
          <ac:chgData name="Chris Droussiotis" userId="66921b89f68d3868" providerId="LiveId" clId="{6AE6A075-AB64-45A4-A213-56084DE7B1E7}" dt="2022-01-27T06:47:58.818" v="1422" actId="20577"/>
          <ac:spMkLst>
            <pc:docMk/>
            <pc:sldMk cId="2758253935" sldId="296"/>
            <ac:spMk id="2" creationId="{DAAB543D-B99D-4651-AD35-EB2E68C4F418}"/>
          </ac:spMkLst>
        </pc:spChg>
        <pc:spChg chg="mod">
          <ac:chgData name="Chris Droussiotis" userId="66921b89f68d3868" providerId="LiveId" clId="{6AE6A075-AB64-45A4-A213-56084DE7B1E7}" dt="2022-01-27T06:55:52.310" v="1800" actId="5793"/>
          <ac:spMkLst>
            <pc:docMk/>
            <pc:sldMk cId="2758253935" sldId="296"/>
            <ac:spMk id="3" creationId="{78FD6D55-6A6F-4D44-A15A-75C7B39EF503}"/>
          </ac:spMkLst>
        </pc:spChg>
      </pc:sldChg>
      <pc:sldChg chg="modSp mod">
        <pc:chgData name="Chris Droussiotis" userId="66921b89f68d3868" providerId="LiveId" clId="{6AE6A075-AB64-45A4-A213-56084DE7B1E7}" dt="2022-01-27T07:10:44.724" v="2198" actId="20577"/>
        <pc:sldMkLst>
          <pc:docMk/>
          <pc:sldMk cId="588062506" sldId="297"/>
        </pc:sldMkLst>
        <pc:spChg chg="mod">
          <ac:chgData name="Chris Droussiotis" userId="66921b89f68d3868" providerId="LiveId" clId="{6AE6A075-AB64-45A4-A213-56084DE7B1E7}" dt="2022-01-27T07:10:44.724" v="2198" actId="20577"/>
          <ac:spMkLst>
            <pc:docMk/>
            <pc:sldMk cId="588062506" sldId="297"/>
            <ac:spMk id="3" creationId="{78FD6D55-6A6F-4D44-A15A-75C7B39EF503}"/>
          </ac:spMkLst>
        </pc:spChg>
      </pc:sldChg>
      <pc:sldChg chg="addSp modSp mod">
        <pc:chgData name="Chris Droussiotis" userId="66921b89f68d3868" providerId="LiveId" clId="{6AE6A075-AB64-45A4-A213-56084DE7B1E7}" dt="2022-01-27T07:20:52.877" v="2522" actId="20577"/>
        <pc:sldMkLst>
          <pc:docMk/>
          <pc:sldMk cId="520477020" sldId="298"/>
        </pc:sldMkLst>
        <pc:spChg chg="mod">
          <ac:chgData name="Chris Droussiotis" userId="66921b89f68d3868" providerId="LiveId" clId="{6AE6A075-AB64-45A4-A213-56084DE7B1E7}" dt="2022-01-27T07:20:04.043" v="2516" actId="20577"/>
          <ac:spMkLst>
            <pc:docMk/>
            <pc:sldMk cId="520477020" sldId="298"/>
            <ac:spMk id="3" creationId="{78FD6D55-6A6F-4D44-A15A-75C7B39EF503}"/>
          </ac:spMkLst>
        </pc:spChg>
        <pc:spChg chg="add mod">
          <ac:chgData name="Chris Droussiotis" userId="66921b89f68d3868" providerId="LiveId" clId="{6AE6A075-AB64-45A4-A213-56084DE7B1E7}" dt="2022-01-27T07:20:52.877" v="2522" actId="20577"/>
          <ac:spMkLst>
            <pc:docMk/>
            <pc:sldMk cId="520477020" sldId="298"/>
            <ac:spMk id="4" creationId="{1D99BF46-A198-4E94-B4F4-7E55762B7E98}"/>
          </ac:spMkLst>
        </pc:spChg>
      </pc:sldChg>
      <pc:sldChg chg="addSp delSp modSp mod">
        <pc:chgData name="Chris Droussiotis" userId="66921b89f68d3868" providerId="LiveId" clId="{6AE6A075-AB64-45A4-A213-56084DE7B1E7}" dt="2022-01-27T23:16:00.419" v="2665" actId="478"/>
        <pc:sldMkLst>
          <pc:docMk/>
          <pc:sldMk cId="1636778113" sldId="299"/>
        </pc:sldMkLst>
        <pc:spChg chg="del">
          <ac:chgData name="Chris Droussiotis" userId="66921b89f68d3868" providerId="LiveId" clId="{6AE6A075-AB64-45A4-A213-56084DE7B1E7}" dt="2022-01-27T23:15:56.881" v="2664" actId="478"/>
          <ac:spMkLst>
            <pc:docMk/>
            <pc:sldMk cId="1636778113" sldId="299"/>
            <ac:spMk id="3" creationId="{A5F767CE-104D-4776-937D-9C9823B58C19}"/>
          </ac:spMkLst>
        </pc:spChg>
        <pc:spChg chg="add del mod">
          <ac:chgData name="Chris Droussiotis" userId="66921b89f68d3868" providerId="LiveId" clId="{6AE6A075-AB64-45A4-A213-56084DE7B1E7}" dt="2022-01-27T23:16:00.419" v="2665" actId="478"/>
          <ac:spMkLst>
            <pc:docMk/>
            <pc:sldMk cId="1636778113" sldId="299"/>
            <ac:spMk id="5" creationId="{855C5BF0-A002-428B-8B69-2EB1A4B0BB6A}"/>
          </ac:spMkLst>
        </pc:spChg>
      </pc:sldChg>
      <pc:sldMasterChg chg="delSldLayout">
        <pc:chgData name="Chris Droussiotis" userId="66921b89f68d3868" providerId="LiveId" clId="{6AE6A075-AB64-45A4-A213-56084DE7B1E7}" dt="2022-01-27T07:23:41.023" v="2531" actId="47"/>
        <pc:sldMasterMkLst>
          <pc:docMk/>
          <pc:sldMasterMk cId="3034982234" sldId="2147483746"/>
        </pc:sldMasterMkLst>
        <pc:sldLayoutChg chg="del">
          <pc:chgData name="Chris Droussiotis" userId="66921b89f68d3868" providerId="LiveId" clId="{6AE6A075-AB64-45A4-A213-56084DE7B1E7}" dt="2022-01-27T07:23:41.023" v="2531" actId="47"/>
          <pc:sldLayoutMkLst>
            <pc:docMk/>
            <pc:sldMasterMk cId="3034982234" sldId="2147483746"/>
            <pc:sldLayoutMk cId="948794177" sldId="2147483750"/>
          </pc:sldLayoutMkLst>
        </pc:sldLayoutChg>
      </pc:sldMasterChg>
    </pc:docChg>
  </pc:docChgLst>
  <pc:docChgLst>
    <pc:chgData name="Anthony T Garcia" userId="e0a2f0dc-4940-4f87-ab23-7f2fee3ed859" providerId="ADAL" clId="{2A9A48B3-186E-49DC-9922-28F1788A9CA7}"/>
    <pc:docChg chg="custSel modSld">
      <pc:chgData name="Anthony T Garcia" userId="e0a2f0dc-4940-4f87-ab23-7f2fee3ed859" providerId="ADAL" clId="{2A9A48B3-186E-49DC-9922-28F1788A9CA7}" dt="2023-01-05T16:22:39.443" v="51" actId="20577"/>
      <pc:docMkLst>
        <pc:docMk/>
      </pc:docMkLst>
      <pc:sldChg chg="modSp mod">
        <pc:chgData name="Anthony T Garcia" userId="e0a2f0dc-4940-4f87-ab23-7f2fee3ed859" providerId="ADAL" clId="{2A9A48B3-186E-49DC-9922-28F1788A9CA7}" dt="2023-01-05T16:17:08.643" v="0" actId="20577"/>
        <pc:sldMkLst>
          <pc:docMk/>
          <pc:sldMk cId="1821527483" sldId="259"/>
        </pc:sldMkLst>
        <pc:spChg chg="mod">
          <ac:chgData name="Anthony T Garcia" userId="e0a2f0dc-4940-4f87-ab23-7f2fee3ed859" providerId="ADAL" clId="{2A9A48B3-186E-49DC-9922-28F1788A9CA7}" dt="2023-01-05T16:17:08.643" v="0" actId="20577"/>
          <ac:spMkLst>
            <pc:docMk/>
            <pc:sldMk cId="1821527483" sldId="259"/>
            <ac:spMk id="3" creationId="{78FD6D55-6A6F-4D44-A15A-75C7B39EF503}"/>
          </ac:spMkLst>
        </pc:spChg>
      </pc:sldChg>
      <pc:sldChg chg="modSp mod">
        <pc:chgData name="Anthony T Garcia" userId="e0a2f0dc-4940-4f87-ab23-7f2fee3ed859" providerId="ADAL" clId="{2A9A48B3-186E-49DC-9922-28F1788A9CA7}" dt="2023-01-05T16:21:21.594" v="41" actId="20577"/>
        <pc:sldMkLst>
          <pc:docMk/>
          <pc:sldMk cId="3919043289" sldId="269"/>
        </pc:sldMkLst>
        <pc:spChg chg="mod">
          <ac:chgData name="Anthony T Garcia" userId="e0a2f0dc-4940-4f87-ab23-7f2fee3ed859" providerId="ADAL" clId="{2A9A48B3-186E-49DC-9922-28F1788A9CA7}" dt="2023-01-05T16:21:21.594" v="41" actId="20577"/>
          <ac:spMkLst>
            <pc:docMk/>
            <pc:sldMk cId="3919043289" sldId="269"/>
            <ac:spMk id="2" creationId="{EC638A2D-2CB4-4152-B208-F562646F93BD}"/>
          </ac:spMkLst>
        </pc:spChg>
      </pc:sldChg>
      <pc:sldChg chg="modSp mod">
        <pc:chgData name="Anthony T Garcia" userId="e0a2f0dc-4940-4f87-ab23-7f2fee3ed859" providerId="ADAL" clId="{2A9A48B3-186E-49DC-9922-28F1788A9CA7}" dt="2023-01-05T16:21:28.199" v="42" actId="20577"/>
        <pc:sldMkLst>
          <pc:docMk/>
          <pc:sldMk cId="162840488" sldId="270"/>
        </pc:sldMkLst>
        <pc:spChg chg="mod">
          <ac:chgData name="Anthony T Garcia" userId="e0a2f0dc-4940-4f87-ab23-7f2fee3ed859" providerId="ADAL" clId="{2A9A48B3-186E-49DC-9922-28F1788A9CA7}" dt="2023-01-05T16:21:28.199" v="42" actId="20577"/>
          <ac:spMkLst>
            <pc:docMk/>
            <pc:sldMk cId="162840488" sldId="270"/>
            <ac:spMk id="2" creationId="{EC638A2D-2CB4-4152-B208-F562646F93BD}"/>
          </ac:spMkLst>
        </pc:spChg>
      </pc:sldChg>
      <pc:sldChg chg="modSp mod">
        <pc:chgData name="Anthony T Garcia" userId="e0a2f0dc-4940-4f87-ab23-7f2fee3ed859" providerId="ADAL" clId="{2A9A48B3-186E-49DC-9922-28F1788A9CA7}" dt="2023-01-05T16:21:38.614" v="44" actId="20577"/>
        <pc:sldMkLst>
          <pc:docMk/>
          <pc:sldMk cId="3175904603" sldId="271"/>
        </pc:sldMkLst>
        <pc:spChg chg="mod">
          <ac:chgData name="Anthony T Garcia" userId="e0a2f0dc-4940-4f87-ab23-7f2fee3ed859" providerId="ADAL" clId="{2A9A48B3-186E-49DC-9922-28F1788A9CA7}" dt="2023-01-05T16:21:34.220" v="43" actId="20577"/>
          <ac:spMkLst>
            <pc:docMk/>
            <pc:sldMk cId="3175904603" sldId="271"/>
            <ac:spMk id="2" creationId="{EC638A2D-2CB4-4152-B208-F562646F93BD}"/>
          </ac:spMkLst>
        </pc:spChg>
        <pc:spChg chg="mod">
          <ac:chgData name="Anthony T Garcia" userId="e0a2f0dc-4940-4f87-ab23-7f2fee3ed859" providerId="ADAL" clId="{2A9A48B3-186E-49DC-9922-28F1788A9CA7}" dt="2023-01-05T16:21:38.614" v="44" actId="20577"/>
          <ac:spMkLst>
            <pc:docMk/>
            <pc:sldMk cId="3175904603" sldId="271"/>
            <ac:spMk id="3" creationId="{36FCC8A4-7553-40F5-A1E3-C094BD6CD8C5}"/>
          </ac:spMkLst>
        </pc:spChg>
      </pc:sldChg>
      <pc:sldChg chg="modSp mod">
        <pc:chgData name="Anthony T Garcia" userId="e0a2f0dc-4940-4f87-ab23-7f2fee3ed859" providerId="ADAL" clId="{2A9A48B3-186E-49DC-9922-28F1788A9CA7}" dt="2023-01-05T16:21:45.248" v="45" actId="20577"/>
        <pc:sldMkLst>
          <pc:docMk/>
          <pc:sldMk cId="157854138" sldId="272"/>
        </pc:sldMkLst>
        <pc:spChg chg="mod">
          <ac:chgData name="Anthony T Garcia" userId="e0a2f0dc-4940-4f87-ab23-7f2fee3ed859" providerId="ADAL" clId="{2A9A48B3-186E-49DC-9922-28F1788A9CA7}" dt="2023-01-05T16:21:45.248" v="45" actId="20577"/>
          <ac:spMkLst>
            <pc:docMk/>
            <pc:sldMk cId="157854138" sldId="272"/>
            <ac:spMk id="2" creationId="{EC638A2D-2CB4-4152-B208-F562646F93BD}"/>
          </ac:spMkLst>
        </pc:spChg>
      </pc:sldChg>
      <pc:sldChg chg="modSp mod">
        <pc:chgData name="Anthony T Garcia" userId="e0a2f0dc-4940-4f87-ab23-7f2fee3ed859" providerId="ADAL" clId="{2A9A48B3-186E-49DC-9922-28F1788A9CA7}" dt="2023-01-05T16:21:48.896" v="46" actId="20577"/>
        <pc:sldMkLst>
          <pc:docMk/>
          <pc:sldMk cId="2782894321" sldId="273"/>
        </pc:sldMkLst>
        <pc:spChg chg="mod">
          <ac:chgData name="Anthony T Garcia" userId="e0a2f0dc-4940-4f87-ab23-7f2fee3ed859" providerId="ADAL" clId="{2A9A48B3-186E-49DC-9922-28F1788A9CA7}" dt="2023-01-05T16:21:48.896" v="46" actId="20577"/>
          <ac:spMkLst>
            <pc:docMk/>
            <pc:sldMk cId="2782894321" sldId="273"/>
            <ac:spMk id="2" creationId="{EC638A2D-2CB4-4152-B208-F562646F93BD}"/>
          </ac:spMkLst>
        </pc:spChg>
      </pc:sldChg>
      <pc:sldChg chg="modSp mod">
        <pc:chgData name="Anthony T Garcia" userId="e0a2f0dc-4940-4f87-ab23-7f2fee3ed859" providerId="ADAL" clId="{2A9A48B3-186E-49DC-9922-28F1788A9CA7}" dt="2023-01-05T16:22:39.443" v="51" actId="20577"/>
        <pc:sldMkLst>
          <pc:docMk/>
          <pc:sldMk cId="2518210902" sldId="274"/>
        </pc:sldMkLst>
        <pc:spChg chg="mod">
          <ac:chgData name="Anthony T Garcia" userId="e0a2f0dc-4940-4f87-ab23-7f2fee3ed859" providerId="ADAL" clId="{2A9A48B3-186E-49DC-9922-28F1788A9CA7}" dt="2023-01-05T16:21:52.788" v="47" actId="20577"/>
          <ac:spMkLst>
            <pc:docMk/>
            <pc:sldMk cId="2518210902" sldId="274"/>
            <ac:spMk id="2" creationId="{EC638A2D-2CB4-4152-B208-F562646F93BD}"/>
          </ac:spMkLst>
        </pc:spChg>
        <pc:spChg chg="mod">
          <ac:chgData name="Anthony T Garcia" userId="e0a2f0dc-4940-4f87-ab23-7f2fee3ed859" providerId="ADAL" clId="{2A9A48B3-186E-49DC-9922-28F1788A9CA7}" dt="2023-01-05T16:22:39.443" v="51" actId="20577"/>
          <ac:spMkLst>
            <pc:docMk/>
            <pc:sldMk cId="2518210902" sldId="274"/>
            <ac:spMk id="3" creationId="{36FCC8A4-7553-40F5-A1E3-C094BD6CD8C5}"/>
          </ac:spMkLst>
        </pc:spChg>
      </pc:sldChg>
      <pc:sldChg chg="modSp mod">
        <pc:chgData name="Anthony T Garcia" userId="e0a2f0dc-4940-4f87-ab23-7f2fee3ed859" providerId="ADAL" clId="{2A9A48B3-186E-49DC-9922-28F1788A9CA7}" dt="2023-01-05T16:21:56.914" v="48" actId="20577"/>
        <pc:sldMkLst>
          <pc:docMk/>
          <pc:sldMk cId="3758576106" sldId="275"/>
        </pc:sldMkLst>
        <pc:spChg chg="mod">
          <ac:chgData name="Anthony T Garcia" userId="e0a2f0dc-4940-4f87-ab23-7f2fee3ed859" providerId="ADAL" clId="{2A9A48B3-186E-49DC-9922-28F1788A9CA7}" dt="2023-01-05T16:21:56.914" v="48" actId="20577"/>
          <ac:spMkLst>
            <pc:docMk/>
            <pc:sldMk cId="3758576106" sldId="275"/>
            <ac:spMk id="2" creationId="{EC638A2D-2CB4-4152-B208-F562646F93BD}"/>
          </ac:spMkLst>
        </pc:spChg>
      </pc:sldChg>
      <pc:sldChg chg="modSp mod">
        <pc:chgData name="Anthony T Garcia" userId="e0a2f0dc-4940-4f87-ab23-7f2fee3ed859" providerId="ADAL" clId="{2A9A48B3-186E-49DC-9922-28F1788A9CA7}" dt="2023-01-05T16:19:07.280" v="2" actId="20577"/>
        <pc:sldMkLst>
          <pc:docMk/>
          <pc:sldMk cId="1300758734" sldId="293"/>
        </pc:sldMkLst>
        <pc:spChg chg="mod">
          <ac:chgData name="Anthony T Garcia" userId="e0a2f0dc-4940-4f87-ab23-7f2fee3ed859" providerId="ADAL" clId="{2A9A48B3-186E-49DC-9922-28F1788A9CA7}" dt="2023-01-05T16:19:07.280" v="2" actId="20577"/>
          <ac:spMkLst>
            <pc:docMk/>
            <pc:sldMk cId="1300758734" sldId="293"/>
            <ac:spMk id="3" creationId="{78FD6D55-6A6F-4D44-A15A-75C7B39EF503}"/>
          </ac:spMkLst>
        </pc:spChg>
      </pc:sldChg>
      <pc:sldChg chg="modSp mod">
        <pc:chgData name="Anthony T Garcia" userId="e0a2f0dc-4940-4f87-ab23-7f2fee3ed859" providerId="ADAL" clId="{2A9A48B3-186E-49DC-9922-28F1788A9CA7}" dt="2023-01-05T16:17:38.592" v="1" actId="14100"/>
        <pc:sldMkLst>
          <pc:docMk/>
          <pc:sldMk cId="2531966195" sldId="294"/>
        </pc:sldMkLst>
        <pc:picChg chg="mod">
          <ac:chgData name="Anthony T Garcia" userId="e0a2f0dc-4940-4f87-ab23-7f2fee3ed859" providerId="ADAL" clId="{2A9A48B3-186E-49DC-9922-28F1788A9CA7}" dt="2023-01-05T16:17:38.592" v="1" actId="14100"/>
          <ac:picMkLst>
            <pc:docMk/>
            <pc:sldMk cId="2531966195" sldId="294"/>
            <ac:picMk id="4" creationId="{71315B13-E330-47CB-BADD-16797C4A97F8}"/>
          </ac:picMkLst>
        </pc:picChg>
      </pc:sldChg>
      <pc:sldChg chg="modSp mod">
        <pc:chgData name="Anthony T Garcia" userId="e0a2f0dc-4940-4f87-ab23-7f2fee3ed859" providerId="ADAL" clId="{2A9A48B3-186E-49DC-9922-28F1788A9CA7}" dt="2023-01-05T16:19:37.386" v="7" actId="20577"/>
        <pc:sldMkLst>
          <pc:docMk/>
          <pc:sldMk cId="588062506" sldId="297"/>
        </pc:sldMkLst>
        <pc:spChg chg="mod">
          <ac:chgData name="Anthony T Garcia" userId="e0a2f0dc-4940-4f87-ab23-7f2fee3ed859" providerId="ADAL" clId="{2A9A48B3-186E-49DC-9922-28F1788A9CA7}" dt="2023-01-05T16:19:37.386" v="7" actId="20577"/>
          <ac:spMkLst>
            <pc:docMk/>
            <pc:sldMk cId="588062506" sldId="297"/>
            <ac:spMk id="3" creationId="{78FD6D55-6A6F-4D44-A15A-75C7B39EF503}"/>
          </ac:spMkLst>
        </pc:spChg>
      </pc:sldChg>
      <pc:sldChg chg="modSp mod">
        <pc:chgData name="Anthony T Garcia" userId="e0a2f0dc-4940-4f87-ab23-7f2fee3ed859" providerId="ADAL" clId="{2A9A48B3-186E-49DC-9922-28F1788A9CA7}" dt="2023-01-05T16:20:43.036" v="40" actId="20577"/>
        <pc:sldMkLst>
          <pc:docMk/>
          <pc:sldMk cId="520477020" sldId="298"/>
        </pc:sldMkLst>
        <pc:spChg chg="mod">
          <ac:chgData name="Anthony T Garcia" userId="e0a2f0dc-4940-4f87-ab23-7f2fee3ed859" providerId="ADAL" clId="{2A9A48B3-186E-49DC-9922-28F1788A9CA7}" dt="2023-01-05T16:20:43.036" v="40" actId="20577"/>
          <ac:spMkLst>
            <pc:docMk/>
            <pc:sldMk cId="520477020" sldId="298"/>
            <ac:spMk id="3" creationId="{78FD6D55-6A6F-4D44-A15A-75C7B39EF50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CEA3C-F7CC-4FBE-982F-C7CA966FBB4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347A39-ED98-4DD2-BF7C-A2CB29DC5F21}">
      <dgm:prSet phldrT="[Text]"/>
      <dgm:spPr/>
      <dgm:t>
        <a:bodyPr/>
        <a:lstStyle/>
        <a:p>
          <a:r>
            <a:rPr lang="en-US"/>
            <a:t>1</a:t>
          </a:r>
        </a:p>
      </dgm:t>
    </dgm:pt>
    <dgm:pt modelId="{A1849AB8-BFB6-4F68-A1A1-3E88F55147AF}" type="parTrans" cxnId="{376D9E0A-941E-4C6A-B05B-20D71C4B3968}">
      <dgm:prSet/>
      <dgm:spPr/>
      <dgm:t>
        <a:bodyPr/>
        <a:lstStyle/>
        <a:p>
          <a:endParaRPr lang="en-US"/>
        </a:p>
      </dgm:t>
    </dgm:pt>
    <dgm:pt modelId="{42722FD7-FA9D-4685-B563-A2A86D4F7D77}" type="sibTrans" cxnId="{376D9E0A-941E-4C6A-B05B-20D71C4B3968}">
      <dgm:prSet/>
      <dgm:spPr/>
      <dgm:t>
        <a:bodyPr/>
        <a:lstStyle/>
        <a:p>
          <a:endParaRPr lang="en-US"/>
        </a:p>
      </dgm:t>
    </dgm:pt>
    <dgm:pt modelId="{15C8D387-3409-45D4-81CA-D108A01BB777}">
      <dgm:prSet phldrT="[Text]" custT="1"/>
      <dgm:spPr/>
      <dgm:t>
        <a:bodyPr/>
        <a:lstStyle/>
        <a:p>
          <a:r>
            <a:rPr lang="en-US" sz="2400"/>
            <a:t>Companies started a domestic production</a:t>
          </a:r>
        </a:p>
      </dgm:t>
    </dgm:pt>
    <dgm:pt modelId="{D2F02849-127D-4DEE-988F-9E47DB15548A}" type="parTrans" cxnId="{B20EB751-BEEC-486B-8C90-89CEF05534D3}">
      <dgm:prSet/>
      <dgm:spPr/>
      <dgm:t>
        <a:bodyPr/>
        <a:lstStyle/>
        <a:p>
          <a:endParaRPr lang="en-US"/>
        </a:p>
      </dgm:t>
    </dgm:pt>
    <dgm:pt modelId="{88339231-BBD0-49C6-85EC-BD6EDA278E0C}" type="sibTrans" cxnId="{B20EB751-BEEC-486B-8C90-89CEF05534D3}">
      <dgm:prSet/>
      <dgm:spPr/>
      <dgm:t>
        <a:bodyPr/>
        <a:lstStyle/>
        <a:p>
          <a:endParaRPr lang="en-US"/>
        </a:p>
      </dgm:t>
    </dgm:pt>
    <dgm:pt modelId="{870488C4-82C2-4053-9762-CC57A37E2D76}">
      <dgm:prSet phldrT="[Text]"/>
      <dgm:spPr/>
      <dgm:t>
        <a:bodyPr/>
        <a:lstStyle/>
        <a:p>
          <a:r>
            <a:rPr lang="en-US"/>
            <a:t>2</a:t>
          </a:r>
        </a:p>
      </dgm:t>
    </dgm:pt>
    <dgm:pt modelId="{8350889A-FA89-4046-B065-3FD35A720CB9}" type="parTrans" cxnId="{E461B454-24C6-4AF3-89BE-5A819405E43D}">
      <dgm:prSet/>
      <dgm:spPr/>
      <dgm:t>
        <a:bodyPr/>
        <a:lstStyle/>
        <a:p>
          <a:endParaRPr lang="en-US"/>
        </a:p>
      </dgm:t>
    </dgm:pt>
    <dgm:pt modelId="{6100F335-E3D7-4173-BBF8-8C19EC5EFE80}" type="sibTrans" cxnId="{E461B454-24C6-4AF3-89BE-5A819405E43D}">
      <dgm:prSet/>
      <dgm:spPr/>
      <dgm:t>
        <a:bodyPr/>
        <a:lstStyle/>
        <a:p>
          <a:endParaRPr lang="en-US"/>
        </a:p>
      </dgm:t>
    </dgm:pt>
    <dgm:pt modelId="{C275EAEB-D4EA-4B39-A77B-0B6F0615955B}">
      <dgm:prSet phldrT="[Text]" custT="1"/>
      <dgm:spPr/>
      <dgm:t>
        <a:bodyPr/>
        <a:lstStyle/>
        <a:p>
          <a:r>
            <a:rPr lang="en-US" sz="2400"/>
            <a:t>Companies started to export to the foreign markets</a:t>
          </a:r>
        </a:p>
      </dgm:t>
    </dgm:pt>
    <dgm:pt modelId="{0458BDC0-0A22-4E33-8993-41697B182CED}" type="parTrans" cxnId="{E05CA019-7014-4414-A07A-E160DB732F24}">
      <dgm:prSet/>
      <dgm:spPr/>
      <dgm:t>
        <a:bodyPr/>
        <a:lstStyle/>
        <a:p>
          <a:endParaRPr lang="en-US"/>
        </a:p>
      </dgm:t>
    </dgm:pt>
    <dgm:pt modelId="{AC46AEAD-5C7F-4ADC-9152-712FC25B87E1}" type="sibTrans" cxnId="{E05CA019-7014-4414-A07A-E160DB732F24}">
      <dgm:prSet/>
      <dgm:spPr/>
      <dgm:t>
        <a:bodyPr/>
        <a:lstStyle/>
        <a:p>
          <a:endParaRPr lang="en-US"/>
        </a:p>
      </dgm:t>
    </dgm:pt>
    <dgm:pt modelId="{B74583EB-6D6D-40D4-A327-08760F09233F}">
      <dgm:prSet phldrT="[Text]"/>
      <dgm:spPr/>
      <dgm:t>
        <a:bodyPr/>
        <a:lstStyle/>
        <a:p>
          <a:r>
            <a:rPr lang="en-US"/>
            <a:t>3</a:t>
          </a:r>
        </a:p>
      </dgm:t>
    </dgm:pt>
    <dgm:pt modelId="{97C6C939-E753-477A-A3F4-34A3E52CDA5A}" type="parTrans" cxnId="{95936D7A-F8C0-48C7-B795-06AC7BF2C224}">
      <dgm:prSet/>
      <dgm:spPr/>
      <dgm:t>
        <a:bodyPr/>
        <a:lstStyle/>
        <a:p>
          <a:endParaRPr lang="en-US"/>
        </a:p>
      </dgm:t>
    </dgm:pt>
    <dgm:pt modelId="{E2BF9859-2E74-4E2B-A879-A65881554B99}" type="sibTrans" cxnId="{95936D7A-F8C0-48C7-B795-06AC7BF2C224}">
      <dgm:prSet/>
      <dgm:spPr/>
      <dgm:t>
        <a:bodyPr/>
        <a:lstStyle/>
        <a:p>
          <a:endParaRPr lang="en-US"/>
        </a:p>
      </dgm:t>
    </dgm:pt>
    <dgm:pt modelId="{892F6B1E-D022-4C46-BA11-BA5D84CFBBF5}">
      <dgm:prSet phldrT="[Text]" custT="1"/>
      <dgm:spPr/>
      <dgm:t>
        <a:bodyPr/>
        <a:lstStyle/>
        <a:p>
          <a:r>
            <a:rPr lang="en-US" sz="2400"/>
            <a:t>Companies established a subsidiary in overseas market</a:t>
          </a:r>
        </a:p>
      </dgm:t>
    </dgm:pt>
    <dgm:pt modelId="{8B252F16-025D-43B8-99A8-41E81C2608A0}" type="parTrans" cxnId="{6F0DAF01-A370-4DD3-A37C-3977961B42AC}">
      <dgm:prSet/>
      <dgm:spPr/>
      <dgm:t>
        <a:bodyPr/>
        <a:lstStyle/>
        <a:p>
          <a:endParaRPr lang="en-US"/>
        </a:p>
      </dgm:t>
    </dgm:pt>
    <dgm:pt modelId="{60154F19-A29D-42A8-9411-D1170FADEDC5}" type="sibTrans" cxnId="{6F0DAF01-A370-4DD3-A37C-3977961B42AC}">
      <dgm:prSet/>
      <dgm:spPr/>
      <dgm:t>
        <a:bodyPr/>
        <a:lstStyle/>
        <a:p>
          <a:endParaRPr lang="en-US"/>
        </a:p>
      </dgm:t>
    </dgm:pt>
    <dgm:pt modelId="{E6957F35-D84D-4807-BEE3-9C0AA889E6D6}" type="pres">
      <dgm:prSet presAssocID="{F4ECEA3C-F7CC-4FBE-982F-C7CA966FBB45}" presName="linearFlow" presStyleCnt="0">
        <dgm:presLayoutVars>
          <dgm:dir/>
          <dgm:animLvl val="lvl"/>
          <dgm:resizeHandles val="exact"/>
        </dgm:presLayoutVars>
      </dgm:prSet>
      <dgm:spPr/>
    </dgm:pt>
    <dgm:pt modelId="{7B7043C0-E8B2-40C2-9373-FF0E58AB70FC}" type="pres">
      <dgm:prSet presAssocID="{89347A39-ED98-4DD2-BF7C-A2CB29DC5F21}" presName="composite" presStyleCnt="0"/>
      <dgm:spPr/>
    </dgm:pt>
    <dgm:pt modelId="{E4F61F6C-312B-46B2-8221-0A053FFBC32B}" type="pres">
      <dgm:prSet presAssocID="{89347A39-ED98-4DD2-BF7C-A2CB29DC5F21}" presName="parentText" presStyleLbl="alignNode1" presStyleIdx="0" presStyleCnt="3" custLinFactNeighborX="0" custLinFactNeighborY="-694">
        <dgm:presLayoutVars>
          <dgm:chMax val="1"/>
          <dgm:bulletEnabled val="1"/>
        </dgm:presLayoutVars>
      </dgm:prSet>
      <dgm:spPr/>
    </dgm:pt>
    <dgm:pt modelId="{675F0710-079B-4142-B8DC-D752BF212275}" type="pres">
      <dgm:prSet presAssocID="{89347A39-ED98-4DD2-BF7C-A2CB29DC5F21}" presName="descendantText" presStyleLbl="alignAcc1" presStyleIdx="0" presStyleCnt="3">
        <dgm:presLayoutVars>
          <dgm:bulletEnabled val="1"/>
        </dgm:presLayoutVars>
      </dgm:prSet>
      <dgm:spPr/>
    </dgm:pt>
    <dgm:pt modelId="{7F31A7B0-688C-49FC-A504-12D4F202F25C}" type="pres">
      <dgm:prSet presAssocID="{42722FD7-FA9D-4685-B563-A2A86D4F7D77}" presName="sp" presStyleCnt="0"/>
      <dgm:spPr/>
    </dgm:pt>
    <dgm:pt modelId="{D7E9A6CF-59AD-404B-A6ED-2C374E41E19A}" type="pres">
      <dgm:prSet presAssocID="{870488C4-82C2-4053-9762-CC57A37E2D76}" presName="composite" presStyleCnt="0"/>
      <dgm:spPr/>
    </dgm:pt>
    <dgm:pt modelId="{C737C69A-14EC-49F8-AD83-EDB3C52A3B15}" type="pres">
      <dgm:prSet presAssocID="{870488C4-82C2-4053-9762-CC57A37E2D7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2716AAA8-0332-4F4A-BD66-AECDB3202BB7}" type="pres">
      <dgm:prSet presAssocID="{870488C4-82C2-4053-9762-CC57A37E2D76}" presName="descendantText" presStyleLbl="alignAcc1" presStyleIdx="1" presStyleCnt="3">
        <dgm:presLayoutVars>
          <dgm:bulletEnabled val="1"/>
        </dgm:presLayoutVars>
      </dgm:prSet>
      <dgm:spPr/>
    </dgm:pt>
    <dgm:pt modelId="{D95D9875-0DB1-4439-AFFB-D5D58E013D89}" type="pres">
      <dgm:prSet presAssocID="{6100F335-E3D7-4173-BBF8-8C19EC5EFE80}" presName="sp" presStyleCnt="0"/>
      <dgm:spPr/>
    </dgm:pt>
    <dgm:pt modelId="{62A63F87-3325-4DF6-8405-7B7906FFE63B}" type="pres">
      <dgm:prSet presAssocID="{B74583EB-6D6D-40D4-A327-08760F09233F}" presName="composite" presStyleCnt="0"/>
      <dgm:spPr/>
    </dgm:pt>
    <dgm:pt modelId="{4311E767-8EC2-473C-BD2E-6D29FF9307F0}" type="pres">
      <dgm:prSet presAssocID="{B74583EB-6D6D-40D4-A327-08760F09233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1E7501F-BB12-46D4-8EC8-0F20D54DE3B9}" type="pres">
      <dgm:prSet presAssocID="{B74583EB-6D6D-40D4-A327-08760F09233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F0DAF01-A370-4DD3-A37C-3977961B42AC}" srcId="{B74583EB-6D6D-40D4-A327-08760F09233F}" destId="{892F6B1E-D022-4C46-BA11-BA5D84CFBBF5}" srcOrd="0" destOrd="0" parTransId="{8B252F16-025D-43B8-99A8-41E81C2608A0}" sibTransId="{60154F19-A29D-42A8-9411-D1170FADEDC5}"/>
    <dgm:cxn modelId="{6916270A-E481-4D03-8AC3-E2390A2EF555}" type="presOf" srcId="{892F6B1E-D022-4C46-BA11-BA5D84CFBBF5}" destId="{C1E7501F-BB12-46D4-8EC8-0F20D54DE3B9}" srcOrd="0" destOrd="0" presId="urn:microsoft.com/office/officeart/2005/8/layout/chevron2"/>
    <dgm:cxn modelId="{376D9E0A-941E-4C6A-B05B-20D71C4B3968}" srcId="{F4ECEA3C-F7CC-4FBE-982F-C7CA966FBB45}" destId="{89347A39-ED98-4DD2-BF7C-A2CB29DC5F21}" srcOrd="0" destOrd="0" parTransId="{A1849AB8-BFB6-4F68-A1A1-3E88F55147AF}" sibTransId="{42722FD7-FA9D-4685-B563-A2A86D4F7D77}"/>
    <dgm:cxn modelId="{E05CA019-7014-4414-A07A-E160DB732F24}" srcId="{870488C4-82C2-4053-9762-CC57A37E2D76}" destId="{C275EAEB-D4EA-4B39-A77B-0B6F0615955B}" srcOrd="0" destOrd="0" parTransId="{0458BDC0-0A22-4E33-8993-41697B182CED}" sibTransId="{AC46AEAD-5C7F-4ADC-9152-712FC25B87E1}"/>
    <dgm:cxn modelId="{12128235-D59E-48FA-87AF-24A70AB4790A}" type="presOf" srcId="{C275EAEB-D4EA-4B39-A77B-0B6F0615955B}" destId="{2716AAA8-0332-4F4A-BD66-AECDB3202BB7}" srcOrd="0" destOrd="0" presId="urn:microsoft.com/office/officeart/2005/8/layout/chevron2"/>
    <dgm:cxn modelId="{8FC9995B-E7A9-4C87-A042-500132D8936A}" type="presOf" srcId="{89347A39-ED98-4DD2-BF7C-A2CB29DC5F21}" destId="{E4F61F6C-312B-46B2-8221-0A053FFBC32B}" srcOrd="0" destOrd="0" presId="urn:microsoft.com/office/officeart/2005/8/layout/chevron2"/>
    <dgm:cxn modelId="{B20EB751-BEEC-486B-8C90-89CEF05534D3}" srcId="{89347A39-ED98-4DD2-BF7C-A2CB29DC5F21}" destId="{15C8D387-3409-45D4-81CA-D108A01BB777}" srcOrd="0" destOrd="0" parTransId="{D2F02849-127D-4DEE-988F-9E47DB15548A}" sibTransId="{88339231-BBD0-49C6-85EC-BD6EDA278E0C}"/>
    <dgm:cxn modelId="{E461B454-24C6-4AF3-89BE-5A819405E43D}" srcId="{F4ECEA3C-F7CC-4FBE-982F-C7CA966FBB45}" destId="{870488C4-82C2-4053-9762-CC57A37E2D76}" srcOrd="1" destOrd="0" parTransId="{8350889A-FA89-4046-B065-3FD35A720CB9}" sibTransId="{6100F335-E3D7-4173-BBF8-8C19EC5EFE80}"/>
    <dgm:cxn modelId="{629F1D79-C03F-405B-916D-D0E825B69056}" type="presOf" srcId="{F4ECEA3C-F7CC-4FBE-982F-C7CA966FBB45}" destId="{E6957F35-D84D-4807-BEE3-9C0AA889E6D6}" srcOrd="0" destOrd="0" presId="urn:microsoft.com/office/officeart/2005/8/layout/chevron2"/>
    <dgm:cxn modelId="{95936D7A-F8C0-48C7-B795-06AC7BF2C224}" srcId="{F4ECEA3C-F7CC-4FBE-982F-C7CA966FBB45}" destId="{B74583EB-6D6D-40D4-A327-08760F09233F}" srcOrd="2" destOrd="0" parTransId="{97C6C939-E753-477A-A3F4-34A3E52CDA5A}" sibTransId="{E2BF9859-2E74-4E2B-A879-A65881554B99}"/>
    <dgm:cxn modelId="{49A28885-0E41-423C-B8C1-28C24CCCCEF0}" type="presOf" srcId="{870488C4-82C2-4053-9762-CC57A37E2D76}" destId="{C737C69A-14EC-49F8-AD83-EDB3C52A3B15}" srcOrd="0" destOrd="0" presId="urn:microsoft.com/office/officeart/2005/8/layout/chevron2"/>
    <dgm:cxn modelId="{0F98E3A7-8599-44DC-81C1-04CFF5C7651D}" type="presOf" srcId="{B74583EB-6D6D-40D4-A327-08760F09233F}" destId="{4311E767-8EC2-473C-BD2E-6D29FF9307F0}" srcOrd="0" destOrd="0" presId="urn:microsoft.com/office/officeart/2005/8/layout/chevron2"/>
    <dgm:cxn modelId="{4DB22DF3-595C-4135-BDAE-8AA503F41FAC}" type="presOf" srcId="{15C8D387-3409-45D4-81CA-D108A01BB777}" destId="{675F0710-079B-4142-B8DC-D752BF212275}" srcOrd="0" destOrd="0" presId="urn:microsoft.com/office/officeart/2005/8/layout/chevron2"/>
    <dgm:cxn modelId="{1933421A-6AE4-4BDC-93ED-0ED7B5231F71}" type="presParOf" srcId="{E6957F35-D84D-4807-BEE3-9C0AA889E6D6}" destId="{7B7043C0-E8B2-40C2-9373-FF0E58AB70FC}" srcOrd="0" destOrd="0" presId="urn:microsoft.com/office/officeart/2005/8/layout/chevron2"/>
    <dgm:cxn modelId="{3AD4804C-1730-426A-A2BF-962CAB534478}" type="presParOf" srcId="{7B7043C0-E8B2-40C2-9373-FF0E58AB70FC}" destId="{E4F61F6C-312B-46B2-8221-0A053FFBC32B}" srcOrd="0" destOrd="0" presId="urn:microsoft.com/office/officeart/2005/8/layout/chevron2"/>
    <dgm:cxn modelId="{466F43FD-7C25-4DF9-A052-B986DBBC9E37}" type="presParOf" srcId="{7B7043C0-E8B2-40C2-9373-FF0E58AB70FC}" destId="{675F0710-079B-4142-B8DC-D752BF212275}" srcOrd="1" destOrd="0" presId="urn:microsoft.com/office/officeart/2005/8/layout/chevron2"/>
    <dgm:cxn modelId="{2959899C-7378-4029-ADB4-FA250B846B0B}" type="presParOf" srcId="{E6957F35-D84D-4807-BEE3-9C0AA889E6D6}" destId="{7F31A7B0-688C-49FC-A504-12D4F202F25C}" srcOrd="1" destOrd="0" presId="urn:microsoft.com/office/officeart/2005/8/layout/chevron2"/>
    <dgm:cxn modelId="{8FFF7A3E-85DA-4A6E-9AFA-A57AC6123B17}" type="presParOf" srcId="{E6957F35-D84D-4807-BEE3-9C0AA889E6D6}" destId="{D7E9A6CF-59AD-404B-A6ED-2C374E41E19A}" srcOrd="2" destOrd="0" presId="urn:microsoft.com/office/officeart/2005/8/layout/chevron2"/>
    <dgm:cxn modelId="{2EB45280-BF1F-478D-8023-15ADFD2F7944}" type="presParOf" srcId="{D7E9A6CF-59AD-404B-A6ED-2C374E41E19A}" destId="{C737C69A-14EC-49F8-AD83-EDB3C52A3B15}" srcOrd="0" destOrd="0" presId="urn:microsoft.com/office/officeart/2005/8/layout/chevron2"/>
    <dgm:cxn modelId="{77616F50-81C3-4D18-A1EF-8BB4835A948F}" type="presParOf" srcId="{D7E9A6CF-59AD-404B-A6ED-2C374E41E19A}" destId="{2716AAA8-0332-4F4A-BD66-AECDB3202BB7}" srcOrd="1" destOrd="0" presId="urn:microsoft.com/office/officeart/2005/8/layout/chevron2"/>
    <dgm:cxn modelId="{C83A366E-077D-47FE-8876-5CCB4F047925}" type="presParOf" srcId="{E6957F35-D84D-4807-BEE3-9C0AA889E6D6}" destId="{D95D9875-0DB1-4439-AFFB-D5D58E013D89}" srcOrd="3" destOrd="0" presId="urn:microsoft.com/office/officeart/2005/8/layout/chevron2"/>
    <dgm:cxn modelId="{24AE775E-719F-47BB-AB2A-BFFB48DD8479}" type="presParOf" srcId="{E6957F35-D84D-4807-BEE3-9C0AA889E6D6}" destId="{62A63F87-3325-4DF6-8405-7B7906FFE63B}" srcOrd="4" destOrd="0" presId="urn:microsoft.com/office/officeart/2005/8/layout/chevron2"/>
    <dgm:cxn modelId="{BE9FE6A2-CC74-4351-9D39-932B4F6A3A9F}" type="presParOf" srcId="{62A63F87-3325-4DF6-8405-7B7906FFE63B}" destId="{4311E767-8EC2-473C-BD2E-6D29FF9307F0}" srcOrd="0" destOrd="0" presId="urn:microsoft.com/office/officeart/2005/8/layout/chevron2"/>
    <dgm:cxn modelId="{A0DA1423-7DE8-4534-AC3C-AAF1E5B04F3F}" type="presParOf" srcId="{62A63F87-3325-4DF6-8405-7B7906FFE63B}" destId="{C1E7501F-BB12-46D4-8EC8-0F20D54DE3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CEA3C-F7CC-4FBE-982F-C7CA966FBB4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347A39-ED98-4DD2-BF7C-A2CB29DC5F21}">
      <dgm:prSet phldrT="[Text]"/>
      <dgm:spPr/>
      <dgm:t>
        <a:bodyPr/>
        <a:lstStyle/>
        <a:p>
          <a:r>
            <a:rPr lang="en-US"/>
            <a:t>4</a:t>
          </a:r>
        </a:p>
      </dgm:t>
    </dgm:pt>
    <dgm:pt modelId="{A1849AB8-BFB6-4F68-A1A1-3E88F55147AF}" type="parTrans" cxnId="{376D9E0A-941E-4C6A-B05B-20D71C4B3968}">
      <dgm:prSet/>
      <dgm:spPr/>
      <dgm:t>
        <a:bodyPr/>
        <a:lstStyle/>
        <a:p>
          <a:endParaRPr lang="en-US"/>
        </a:p>
      </dgm:t>
    </dgm:pt>
    <dgm:pt modelId="{42722FD7-FA9D-4685-B563-A2A86D4F7D77}" type="sibTrans" cxnId="{376D9E0A-941E-4C6A-B05B-20D71C4B3968}">
      <dgm:prSet/>
      <dgm:spPr/>
      <dgm:t>
        <a:bodyPr/>
        <a:lstStyle/>
        <a:p>
          <a:endParaRPr lang="en-US"/>
        </a:p>
      </dgm:t>
    </dgm:pt>
    <dgm:pt modelId="{15C8D387-3409-45D4-81CA-D108A01BB777}">
      <dgm:prSet phldrT="[Text]" custT="1"/>
      <dgm:spPr/>
      <dgm:t>
        <a:bodyPr/>
        <a:lstStyle/>
        <a:p>
          <a:r>
            <a:rPr lang="en-US" sz="2400"/>
            <a:t>Companies started strategic alliances – customer acquisition</a:t>
          </a:r>
        </a:p>
      </dgm:t>
    </dgm:pt>
    <dgm:pt modelId="{D2F02849-127D-4DEE-988F-9E47DB15548A}" type="parTrans" cxnId="{B20EB751-BEEC-486B-8C90-89CEF05534D3}">
      <dgm:prSet/>
      <dgm:spPr/>
      <dgm:t>
        <a:bodyPr/>
        <a:lstStyle/>
        <a:p>
          <a:endParaRPr lang="en-US"/>
        </a:p>
      </dgm:t>
    </dgm:pt>
    <dgm:pt modelId="{88339231-BBD0-49C6-85EC-BD6EDA278E0C}" type="sibTrans" cxnId="{B20EB751-BEEC-486B-8C90-89CEF05534D3}">
      <dgm:prSet/>
      <dgm:spPr/>
      <dgm:t>
        <a:bodyPr/>
        <a:lstStyle/>
        <a:p>
          <a:endParaRPr lang="en-US"/>
        </a:p>
      </dgm:t>
    </dgm:pt>
    <dgm:pt modelId="{870488C4-82C2-4053-9762-CC57A37E2D76}">
      <dgm:prSet phldrT="[Text]"/>
      <dgm:spPr/>
      <dgm:t>
        <a:bodyPr/>
        <a:lstStyle/>
        <a:p>
          <a:r>
            <a:rPr lang="en-US"/>
            <a:t>5</a:t>
          </a:r>
        </a:p>
      </dgm:t>
    </dgm:pt>
    <dgm:pt modelId="{8350889A-FA89-4046-B065-3FD35A720CB9}" type="parTrans" cxnId="{E461B454-24C6-4AF3-89BE-5A819405E43D}">
      <dgm:prSet/>
      <dgm:spPr/>
      <dgm:t>
        <a:bodyPr/>
        <a:lstStyle/>
        <a:p>
          <a:endParaRPr lang="en-US"/>
        </a:p>
      </dgm:t>
    </dgm:pt>
    <dgm:pt modelId="{6100F335-E3D7-4173-BBF8-8C19EC5EFE80}" type="sibTrans" cxnId="{E461B454-24C6-4AF3-89BE-5A819405E43D}">
      <dgm:prSet/>
      <dgm:spPr/>
      <dgm:t>
        <a:bodyPr/>
        <a:lstStyle/>
        <a:p>
          <a:endParaRPr lang="en-US"/>
        </a:p>
      </dgm:t>
    </dgm:pt>
    <dgm:pt modelId="{C275EAEB-D4EA-4B39-A77B-0B6F0615955B}">
      <dgm:prSet phldrT="[Text]" custT="1"/>
      <dgm:spPr/>
      <dgm:t>
        <a:bodyPr/>
        <a:lstStyle/>
        <a:p>
          <a:r>
            <a:rPr lang="en-US" sz="2400"/>
            <a:t>Companies started a Greenfield project – build manufacturing facility </a:t>
          </a:r>
        </a:p>
      </dgm:t>
    </dgm:pt>
    <dgm:pt modelId="{0458BDC0-0A22-4E33-8993-41697B182CED}" type="parTrans" cxnId="{E05CA019-7014-4414-A07A-E160DB732F24}">
      <dgm:prSet/>
      <dgm:spPr/>
      <dgm:t>
        <a:bodyPr/>
        <a:lstStyle/>
        <a:p>
          <a:endParaRPr lang="en-US"/>
        </a:p>
      </dgm:t>
    </dgm:pt>
    <dgm:pt modelId="{AC46AEAD-5C7F-4ADC-9152-712FC25B87E1}" type="sibTrans" cxnId="{E05CA019-7014-4414-A07A-E160DB732F24}">
      <dgm:prSet/>
      <dgm:spPr/>
      <dgm:t>
        <a:bodyPr/>
        <a:lstStyle/>
        <a:p>
          <a:endParaRPr lang="en-US"/>
        </a:p>
      </dgm:t>
    </dgm:pt>
    <dgm:pt modelId="{B74583EB-6D6D-40D4-A327-08760F09233F}">
      <dgm:prSet phldrT="[Text]"/>
      <dgm:spPr/>
      <dgm:t>
        <a:bodyPr/>
        <a:lstStyle/>
        <a:p>
          <a:r>
            <a:rPr lang="en-US"/>
            <a:t>6</a:t>
          </a:r>
        </a:p>
      </dgm:t>
    </dgm:pt>
    <dgm:pt modelId="{97C6C939-E753-477A-A3F4-34A3E52CDA5A}" type="parTrans" cxnId="{95936D7A-F8C0-48C7-B795-06AC7BF2C224}">
      <dgm:prSet/>
      <dgm:spPr/>
      <dgm:t>
        <a:bodyPr/>
        <a:lstStyle/>
        <a:p>
          <a:endParaRPr lang="en-US"/>
        </a:p>
      </dgm:t>
    </dgm:pt>
    <dgm:pt modelId="{E2BF9859-2E74-4E2B-A879-A65881554B99}" type="sibTrans" cxnId="{95936D7A-F8C0-48C7-B795-06AC7BF2C224}">
      <dgm:prSet/>
      <dgm:spPr/>
      <dgm:t>
        <a:bodyPr/>
        <a:lstStyle/>
        <a:p>
          <a:endParaRPr lang="en-US"/>
        </a:p>
      </dgm:t>
    </dgm:pt>
    <dgm:pt modelId="{892F6B1E-D022-4C46-BA11-BA5D84CFBBF5}">
      <dgm:prSet phldrT="[Text]" custT="1"/>
      <dgm:spPr/>
      <dgm:t>
        <a:bodyPr/>
        <a:lstStyle/>
        <a:p>
          <a:r>
            <a:rPr lang="en-US" sz="2400"/>
            <a:t>Companies started to acquire other companies in foreign markets</a:t>
          </a:r>
        </a:p>
      </dgm:t>
    </dgm:pt>
    <dgm:pt modelId="{8B252F16-025D-43B8-99A8-41E81C2608A0}" type="parTrans" cxnId="{6F0DAF01-A370-4DD3-A37C-3977961B42AC}">
      <dgm:prSet/>
      <dgm:spPr/>
      <dgm:t>
        <a:bodyPr/>
        <a:lstStyle/>
        <a:p>
          <a:endParaRPr lang="en-US"/>
        </a:p>
      </dgm:t>
    </dgm:pt>
    <dgm:pt modelId="{60154F19-A29D-42A8-9411-D1170FADEDC5}" type="sibTrans" cxnId="{6F0DAF01-A370-4DD3-A37C-3977961B42AC}">
      <dgm:prSet/>
      <dgm:spPr/>
      <dgm:t>
        <a:bodyPr/>
        <a:lstStyle/>
        <a:p>
          <a:endParaRPr lang="en-US"/>
        </a:p>
      </dgm:t>
    </dgm:pt>
    <dgm:pt modelId="{E6957F35-D84D-4807-BEE3-9C0AA889E6D6}" type="pres">
      <dgm:prSet presAssocID="{F4ECEA3C-F7CC-4FBE-982F-C7CA966FBB45}" presName="linearFlow" presStyleCnt="0">
        <dgm:presLayoutVars>
          <dgm:dir/>
          <dgm:animLvl val="lvl"/>
          <dgm:resizeHandles val="exact"/>
        </dgm:presLayoutVars>
      </dgm:prSet>
      <dgm:spPr/>
    </dgm:pt>
    <dgm:pt modelId="{7B7043C0-E8B2-40C2-9373-FF0E58AB70FC}" type="pres">
      <dgm:prSet presAssocID="{89347A39-ED98-4DD2-BF7C-A2CB29DC5F21}" presName="composite" presStyleCnt="0"/>
      <dgm:spPr/>
    </dgm:pt>
    <dgm:pt modelId="{E4F61F6C-312B-46B2-8221-0A053FFBC32B}" type="pres">
      <dgm:prSet presAssocID="{89347A39-ED98-4DD2-BF7C-A2CB29DC5F21}" presName="parentText" presStyleLbl="alignNode1" presStyleIdx="0" presStyleCnt="3" custLinFactNeighborX="-11360" custLinFactNeighborY="-829">
        <dgm:presLayoutVars>
          <dgm:chMax val="1"/>
          <dgm:bulletEnabled val="1"/>
        </dgm:presLayoutVars>
      </dgm:prSet>
      <dgm:spPr/>
    </dgm:pt>
    <dgm:pt modelId="{675F0710-079B-4142-B8DC-D752BF212275}" type="pres">
      <dgm:prSet presAssocID="{89347A39-ED98-4DD2-BF7C-A2CB29DC5F21}" presName="descendantText" presStyleLbl="alignAcc1" presStyleIdx="0" presStyleCnt="3">
        <dgm:presLayoutVars>
          <dgm:bulletEnabled val="1"/>
        </dgm:presLayoutVars>
      </dgm:prSet>
      <dgm:spPr/>
    </dgm:pt>
    <dgm:pt modelId="{7F31A7B0-688C-49FC-A504-12D4F202F25C}" type="pres">
      <dgm:prSet presAssocID="{42722FD7-FA9D-4685-B563-A2A86D4F7D77}" presName="sp" presStyleCnt="0"/>
      <dgm:spPr/>
    </dgm:pt>
    <dgm:pt modelId="{D7E9A6CF-59AD-404B-A6ED-2C374E41E19A}" type="pres">
      <dgm:prSet presAssocID="{870488C4-82C2-4053-9762-CC57A37E2D76}" presName="composite" presStyleCnt="0"/>
      <dgm:spPr/>
    </dgm:pt>
    <dgm:pt modelId="{C737C69A-14EC-49F8-AD83-EDB3C52A3B15}" type="pres">
      <dgm:prSet presAssocID="{870488C4-82C2-4053-9762-CC57A37E2D76}" presName="parentText" presStyleLbl="alignNode1" presStyleIdx="1" presStyleCnt="3" custLinFactNeighborX="-11360" custLinFactNeighborY="-1037">
        <dgm:presLayoutVars>
          <dgm:chMax val="1"/>
          <dgm:bulletEnabled val="1"/>
        </dgm:presLayoutVars>
      </dgm:prSet>
      <dgm:spPr/>
    </dgm:pt>
    <dgm:pt modelId="{2716AAA8-0332-4F4A-BD66-AECDB3202BB7}" type="pres">
      <dgm:prSet presAssocID="{870488C4-82C2-4053-9762-CC57A37E2D76}" presName="descendantText" presStyleLbl="alignAcc1" presStyleIdx="1" presStyleCnt="3">
        <dgm:presLayoutVars>
          <dgm:bulletEnabled val="1"/>
        </dgm:presLayoutVars>
      </dgm:prSet>
      <dgm:spPr/>
    </dgm:pt>
    <dgm:pt modelId="{D95D9875-0DB1-4439-AFFB-D5D58E013D89}" type="pres">
      <dgm:prSet presAssocID="{6100F335-E3D7-4173-BBF8-8C19EC5EFE80}" presName="sp" presStyleCnt="0"/>
      <dgm:spPr/>
    </dgm:pt>
    <dgm:pt modelId="{62A63F87-3325-4DF6-8405-7B7906FFE63B}" type="pres">
      <dgm:prSet presAssocID="{B74583EB-6D6D-40D4-A327-08760F09233F}" presName="composite" presStyleCnt="0"/>
      <dgm:spPr/>
    </dgm:pt>
    <dgm:pt modelId="{4311E767-8EC2-473C-BD2E-6D29FF9307F0}" type="pres">
      <dgm:prSet presAssocID="{B74583EB-6D6D-40D4-A327-08760F09233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1E7501F-BB12-46D4-8EC8-0F20D54DE3B9}" type="pres">
      <dgm:prSet presAssocID="{B74583EB-6D6D-40D4-A327-08760F09233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F0DAF01-A370-4DD3-A37C-3977961B42AC}" srcId="{B74583EB-6D6D-40D4-A327-08760F09233F}" destId="{892F6B1E-D022-4C46-BA11-BA5D84CFBBF5}" srcOrd="0" destOrd="0" parTransId="{8B252F16-025D-43B8-99A8-41E81C2608A0}" sibTransId="{60154F19-A29D-42A8-9411-D1170FADEDC5}"/>
    <dgm:cxn modelId="{6916270A-E481-4D03-8AC3-E2390A2EF555}" type="presOf" srcId="{892F6B1E-D022-4C46-BA11-BA5D84CFBBF5}" destId="{C1E7501F-BB12-46D4-8EC8-0F20D54DE3B9}" srcOrd="0" destOrd="0" presId="urn:microsoft.com/office/officeart/2005/8/layout/chevron2"/>
    <dgm:cxn modelId="{376D9E0A-941E-4C6A-B05B-20D71C4B3968}" srcId="{F4ECEA3C-F7CC-4FBE-982F-C7CA966FBB45}" destId="{89347A39-ED98-4DD2-BF7C-A2CB29DC5F21}" srcOrd="0" destOrd="0" parTransId="{A1849AB8-BFB6-4F68-A1A1-3E88F55147AF}" sibTransId="{42722FD7-FA9D-4685-B563-A2A86D4F7D77}"/>
    <dgm:cxn modelId="{E05CA019-7014-4414-A07A-E160DB732F24}" srcId="{870488C4-82C2-4053-9762-CC57A37E2D76}" destId="{C275EAEB-D4EA-4B39-A77B-0B6F0615955B}" srcOrd="0" destOrd="0" parTransId="{0458BDC0-0A22-4E33-8993-41697B182CED}" sibTransId="{AC46AEAD-5C7F-4ADC-9152-712FC25B87E1}"/>
    <dgm:cxn modelId="{12128235-D59E-48FA-87AF-24A70AB4790A}" type="presOf" srcId="{C275EAEB-D4EA-4B39-A77B-0B6F0615955B}" destId="{2716AAA8-0332-4F4A-BD66-AECDB3202BB7}" srcOrd="0" destOrd="0" presId="urn:microsoft.com/office/officeart/2005/8/layout/chevron2"/>
    <dgm:cxn modelId="{8FC9995B-E7A9-4C87-A042-500132D8936A}" type="presOf" srcId="{89347A39-ED98-4DD2-BF7C-A2CB29DC5F21}" destId="{E4F61F6C-312B-46B2-8221-0A053FFBC32B}" srcOrd="0" destOrd="0" presId="urn:microsoft.com/office/officeart/2005/8/layout/chevron2"/>
    <dgm:cxn modelId="{B20EB751-BEEC-486B-8C90-89CEF05534D3}" srcId="{89347A39-ED98-4DD2-BF7C-A2CB29DC5F21}" destId="{15C8D387-3409-45D4-81CA-D108A01BB777}" srcOrd="0" destOrd="0" parTransId="{D2F02849-127D-4DEE-988F-9E47DB15548A}" sibTransId="{88339231-BBD0-49C6-85EC-BD6EDA278E0C}"/>
    <dgm:cxn modelId="{E461B454-24C6-4AF3-89BE-5A819405E43D}" srcId="{F4ECEA3C-F7CC-4FBE-982F-C7CA966FBB45}" destId="{870488C4-82C2-4053-9762-CC57A37E2D76}" srcOrd="1" destOrd="0" parTransId="{8350889A-FA89-4046-B065-3FD35A720CB9}" sibTransId="{6100F335-E3D7-4173-BBF8-8C19EC5EFE80}"/>
    <dgm:cxn modelId="{629F1D79-C03F-405B-916D-D0E825B69056}" type="presOf" srcId="{F4ECEA3C-F7CC-4FBE-982F-C7CA966FBB45}" destId="{E6957F35-D84D-4807-BEE3-9C0AA889E6D6}" srcOrd="0" destOrd="0" presId="urn:microsoft.com/office/officeart/2005/8/layout/chevron2"/>
    <dgm:cxn modelId="{95936D7A-F8C0-48C7-B795-06AC7BF2C224}" srcId="{F4ECEA3C-F7CC-4FBE-982F-C7CA966FBB45}" destId="{B74583EB-6D6D-40D4-A327-08760F09233F}" srcOrd="2" destOrd="0" parTransId="{97C6C939-E753-477A-A3F4-34A3E52CDA5A}" sibTransId="{E2BF9859-2E74-4E2B-A879-A65881554B99}"/>
    <dgm:cxn modelId="{49A28885-0E41-423C-B8C1-28C24CCCCEF0}" type="presOf" srcId="{870488C4-82C2-4053-9762-CC57A37E2D76}" destId="{C737C69A-14EC-49F8-AD83-EDB3C52A3B15}" srcOrd="0" destOrd="0" presId="urn:microsoft.com/office/officeart/2005/8/layout/chevron2"/>
    <dgm:cxn modelId="{0F98E3A7-8599-44DC-81C1-04CFF5C7651D}" type="presOf" srcId="{B74583EB-6D6D-40D4-A327-08760F09233F}" destId="{4311E767-8EC2-473C-BD2E-6D29FF9307F0}" srcOrd="0" destOrd="0" presId="urn:microsoft.com/office/officeart/2005/8/layout/chevron2"/>
    <dgm:cxn modelId="{4DB22DF3-595C-4135-BDAE-8AA503F41FAC}" type="presOf" srcId="{15C8D387-3409-45D4-81CA-D108A01BB777}" destId="{675F0710-079B-4142-B8DC-D752BF212275}" srcOrd="0" destOrd="0" presId="urn:microsoft.com/office/officeart/2005/8/layout/chevron2"/>
    <dgm:cxn modelId="{1933421A-6AE4-4BDC-93ED-0ED7B5231F71}" type="presParOf" srcId="{E6957F35-D84D-4807-BEE3-9C0AA889E6D6}" destId="{7B7043C0-E8B2-40C2-9373-FF0E58AB70FC}" srcOrd="0" destOrd="0" presId="urn:microsoft.com/office/officeart/2005/8/layout/chevron2"/>
    <dgm:cxn modelId="{3AD4804C-1730-426A-A2BF-962CAB534478}" type="presParOf" srcId="{7B7043C0-E8B2-40C2-9373-FF0E58AB70FC}" destId="{E4F61F6C-312B-46B2-8221-0A053FFBC32B}" srcOrd="0" destOrd="0" presId="urn:microsoft.com/office/officeart/2005/8/layout/chevron2"/>
    <dgm:cxn modelId="{466F43FD-7C25-4DF9-A052-B986DBBC9E37}" type="presParOf" srcId="{7B7043C0-E8B2-40C2-9373-FF0E58AB70FC}" destId="{675F0710-079B-4142-B8DC-D752BF212275}" srcOrd="1" destOrd="0" presId="urn:microsoft.com/office/officeart/2005/8/layout/chevron2"/>
    <dgm:cxn modelId="{2959899C-7378-4029-ADB4-FA250B846B0B}" type="presParOf" srcId="{E6957F35-D84D-4807-BEE3-9C0AA889E6D6}" destId="{7F31A7B0-688C-49FC-A504-12D4F202F25C}" srcOrd="1" destOrd="0" presId="urn:microsoft.com/office/officeart/2005/8/layout/chevron2"/>
    <dgm:cxn modelId="{8FFF7A3E-85DA-4A6E-9AFA-A57AC6123B17}" type="presParOf" srcId="{E6957F35-D84D-4807-BEE3-9C0AA889E6D6}" destId="{D7E9A6CF-59AD-404B-A6ED-2C374E41E19A}" srcOrd="2" destOrd="0" presId="urn:microsoft.com/office/officeart/2005/8/layout/chevron2"/>
    <dgm:cxn modelId="{2EB45280-BF1F-478D-8023-15ADFD2F7944}" type="presParOf" srcId="{D7E9A6CF-59AD-404B-A6ED-2C374E41E19A}" destId="{C737C69A-14EC-49F8-AD83-EDB3C52A3B15}" srcOrd="0" destOrd="0" presId="urn:microsoft.com/office/officeart/2005/8/layout/chevron2"/>
    <dgm:cxn modelId="{77616F50-81C3-4D18-A1EF-8BB4835A948F}" type="presParOf" srcId="{D7E9A6CF-59AD-404B-A6ED-2C374E41E19A}" destId="{2716AAA8-0332-4F4A-BD66-AECDB3202BB7}" srcOrd="1" destOrd="0" presId="urn:microsoft.com/office/officeart/2005/8/layout/chevron2"/>
    <dgm:cxn modelId="{C83A366E-077D-47FE-8876-5CCB4F047925}" type="presParOf" srcId="{E6957F35-D84D-4807-BEE3-9C0AA889E6D6}" destId="{D95D9875-0DB1-4439-AFFB-D5D58E013D89}" srcOrd="3" destOrd="0" presId="urn:microsoft.com/office/officeart/2005/8/layout/chevron2"/>
    <dgm:cxn modelId="{24AE775E-719F-47BB-AB2A-BFFB48DD8479}" type="presParOf" srcId="{E6957F35-D84D-4807-BEE3-9C0AA889E6D6}" destId="{62A63F87-3325-4DF6-8405-7B7906FFE63B}" srcOrd="4" destOrd="0" presId="urn:microsoft.com/office/officeart/2005/8/layout/chevron2"/>
    <dgm:cxn modelId="{BE9FE6A2-CC74-4351-9D39-932B4F6A3A9F}" type="presParOf" srcId="{62A63F87-3325-4DF6-8405-7B7906FFE63B}" destId="{4311E767-8EC2-473C-BD2E-6D29FF9307F0}" srcOrd="0" destOrd="0" presId="urn:microsoft.com/office/officeart/2005/8/layout/chevron2"/>
    <dgm:cxn modelId="{A0DA1423-7DE8-4534-AC3C-AAF1E5B04F3F}" type="presParOf" srcId="{62A63F87-3325-4DF6-8405-7B7906FFE63B}" destId="{C1E7501F-BB12-46D4-8EC8-0F20D54DE3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61F6C-312B-46B2-8221-0A053FFBC32B}">
      <dsp:nvSpPr>
        <dsp:cNvPr id="0" name=""/>
        <dsp:cNvSpPr/>
      </dsp:nvSpPr>
      <dsp:spPr>
        <a:xfrm rot="5400000">
          <a:off x="-132238" y="132238"/>
          <a:ext cx="881589" cy="617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1</a:t>
          </a:r>
        </a:p>
      </dsp:txBody>
      <dsp:txXfrm rot="-5400000">
        <a:off x="1" y="308555"/>
        <a:ext cx="617112" cy="264477"/>
      </dsp:txXfrm>
    </dsp:sp>
    <dsp:sp modelId="{675F0710-079B-4142-B8DC-D752BF212275}">
      <dsp:nvSpPr>
        <dsp:cNvPr id="0" name=""/>
        <dsp:cNvSpPr/>
      </dsp:nvSpPr>
      <dsp:spPr>
        <a:xfrm rot="5400000">
          <a:off x="4873725" y="-4255467"/>
          <a:ext cx="573033" cy="9086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Companies started a domestic production</a:t>
          </a:r>
        </a:p>
      </dsp:txBody>
      <dsp:txXfrm rot="-5400000">
        <a:off x="617113" y="29118"/>
        <a:ext cx="9058285" cy="517087"/>
      </dsp:txXfrm>
    </dsp:sp>
    <dsp:sp modelId="{C737C69A-14EC-49F8-AD83-EDB3C52A3B15}">
      <dsp:nvSpPr>
        <dsp:cNvPr id="0" name=""/>
        <dsp:cNvSpPr/>
      </dsp:nvSpPr>
      <dsp:spPr>
        <a:xfrm rot="5400000">
          <a:off x="-132238" y="829839"/>
          <a:ext cx="881589" cy="617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2</a:t>
          </a:r>
        </a:p>
      </dsp:txBody>
      <dsp:txXfrm rot="-5400000">
        <a:off x="1" y="1006156"/>
        <a:ext cx="617112" cy="264477"/>
      </dsp:txXfrm>
    </dsp:sp>
    <dsp:sp modelId="{2716AAA8-0332-4F4A-BD66-AECDB3202BB7}">
      <dsp:nvSpPr>
        <dsp:cNvPr id="0" name=""/>
        <dsp:cNvSpPr/>
      </dsp:nvSpPr>
      <dsp:spPr>
        <a:xfrm rot="5400000">
          <a:off x="4873725" y="-3559011"/>
          <a:ext cx="573033" cy="9086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Companies started to export to the foreign markets</a:t>
          </a:r>
        </a:p>
      </dsp:txBody>
      <dsp:txXfrm rot="-5400000">
        <a:off x="617113" y="725574"/>
        <a:ext cx="9058285" cy="517087"/>
      </dsp:txXfrm>
    </dsp:sp>
    <dsp:sp modelId="{4311E767-8EC2-473C-BD2E-6D29FF9307F0}">
      <dsp:nvSpPr>
        <dsp:cNvPr id="0" name=""/>
        <dsp:cNvSpPr/>
      </dsp:nvSpPr>
      <dsp:spPr>
        <a:xfrm rot="5400000">
          <a:off x="-132238" y="1526295"/>
          <a:ext cx="881589" cy="61711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3</a:t>
          </a:r>
        </a:p>
      </dsp:txBody>
      <dsp:txXfrm rot="-5400000">
        <a:off x="1" y="1702612"/>
        <a:ext cx="617112" cy="264477"/>
      </dsp:txXfrm>
    </dsp:sp>
    <dsp:sp modelId="{C1E7501F-BB12-46D4-8EC8-0F20D54DE3B9}">
      <dsp:nvSpPr>
        <dsp:cNvPr id="0" name=""/>
        <dsp:cNvSpPr/>
      </dsp:nvSpPr>
      <dsp:spPr>
        <a:xfrm rot="5400000">
          <a:off x="4873725" y="-2862555"/>
          <a:ext cx="573033" cy="90862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Companies established a subsidiary in overseas market</a:t>
          </a:r>
        </a:p>
      </dsp:txBody>
      <dsp:txXfrm rot="-5400000">
        <a:off x="617113" y="1422030"/>
        <a:ext cx="9058285" cy="517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61F6C-312B-46B2-8221-0A053FFBC32B}">
      <dsp:nvSpPr>
        <dsp:cNvPr id="0" name=""/>
        <dsp:cNvSpPr/>
      </dsp:nvSpPr>
      <dsp:spPr>
        <a:xfrm rot="5400000">
          <a:off x="-132109" y="132109"/>
          <a:ext cx="880728" cy="6165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4</a:t>
          </a:r>
        </a:p>
      </dsp:txBody>
      <dsp:txXfrm rot="-5400000">
        <a:off x="0" y="308255"/>
        <a:ext cx="616510" cy="264218"/>
      </dsp:txXfrm>
    </dsp:sp>
    <dsp:sp modelId="{675F0710-079B-4142-B8DC-D752BF212275}">
      <dsp:nvSpPr>
        <dsp:cNvPr id="0" name=""/>
        <dsp:cNvSpPr/>
      </dsp:nvSpPr>
      <dsp:spPr>
        <a:xfrm rot="5400000">
          <a:off x="4873703" y="-4254937"/>
          <a:ext cx="572473" cy="9086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Companies started strategic alliances – customer acquisition</a:t>
          </a:r>
        </a:p>
      </dsp:txBody>
      <dsp:txXfrm rot="-5400000">
        <a:off x="616510" y="30202"/>
        <a:ext cx="9058914" cy="516581"/>
      </dsp:txXfrm>
    </dsp:sp>
    <dsp:sp modelId="{C737C69A-14EC-49F8-AD83-EDB3C52A3B15}">
      <dsp:nvSpPr>
        <dsp:cNvPr id="0" name=""/>
        <dsp:cNvSpPr/>
      </dsp:nvSpPr>
      <dsp:spPr>
        <a:xfrm rot="5400000">
          <a:off x="-132109" y="821007"/>
          <a:ext cx="880728" cy="6165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5</a:t>
          </a:r>
        </a:p>
      </dsp:txBody>
      <dsp:txXfrm rot="-5400000">
        <a:off x="0" y="997153"/>
        <a:ext cx="616510" cy="264218"/>
      </dsp:txXfrm>
    </dsp:sp>
    <dsp:sp modelId="{2716AAA8-0332-4F4A-BD66-AECDB3202BB7}">
      <dsp:nvSpPr>
        <dsp:cNvPr id="0" name=""/>
        <dsp:cNvSpPr/>
      </dsp:nvSpPr>
      <dsp:spPr>
        <a:xfrm rot="5400000">
          <a:off x="4873703" y="-3559161"/>
          <a:ext cx="572473" cy="9086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Companies started a Greenfield project – build manufacturing facility </a:t>
          </a:r>
        </a:p>
      </dsp:txBody>
      <dsp:txXfrm rot="-5400000">
        <a:off x="616510" y="725978"/>
        <a:ext cx="9058914" cy="516581"/>
      </dsp:txXfrm>
    </dsp:sp>
    <dsp:sp modelId="{4311E767-8EC2-473C-BD2E-6D29FF9307F0}">
      <dsp:nvSpPr>
        <dsp:cNvPr id="0" name=""/>
        <dsp:cNvSpPr/>
      </dsp:nvSpPr>
      <dsp:spPr>
        <a:xfrm rot="5400000">
          <a:off x="-132109" y="1525916"/>
          <a:ext cx="880728" cy="6165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6</a:t>
          </a:r>
        </a:p>
      </dsp:txBody>
      <dsp:txXfrm rot="-5400000">
        <a:off x="0" y="1702062"/>
        <a:ext cx="616510" cy="264218"/>
      </dsp:txXfrm>
    </dsp:sp>
    <dsp:sp modelId="{C1E7501F-BB12-46D4-8EC8-0F20D54DE3B9}">
      <dsp:nvSpPr>
        <dsp:cNvPr id="0" name=""/>
        <dsp:cNvSpPr/>
      </dsp:nvSpPr>
      <dsp:spPr>
        <a:xfrm rot="5400000">
          <a:off x="4873703" y="-2863386"/>
          <a:ext cx="572473" cy="9086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/>
            <a:t>Companies started to acquire other companies in foreign markets</a:t>
          </a:r>
        </a:p>
      </dsp:txBody>
      <dsp:txXfrm rot="-5400000">
        <a:off x="616510" y="1421753"/>
        <a:ext cx="9058914" cy="516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C52A2BA-1075-4E52-977C-616E0135D271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3415323-8DCC-4C25-A52A-88E381191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3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1/5/2023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1/5/2023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1/5/2023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/>
              <a:t>Mergers &amp; Acquisitions</a:t>
            </a:r>
            <a:br>
              <a:rPr lang="en-US" sz="8000"/>
            </a:br>
            <a:endParaRPr lang="en-US" sz="2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4" y="4656965"/>
            <a:ext cx="6484235" cy="1021498"/>
          </a:xfrm>
        </p:spPr>
        <p:txBody>
          <a:bodyPr>
            <a:normAutofit fontScale="55000" lnSpcReduction="20000"/>
          </a:bodyPr>
          <a:lstStyle/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Lecture 2: REGULATORY ENVIRONMENT</a:t>
            </a:r>
          </a:p>
          <a:p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CASE STUDY: CROSS-BORDER ACQUISITION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2FAFDF-14DD-4954-8E4C-61C061476060}"/>
              </a:ext>
            </a:extLst>
          </p:cNvPr>
          <p:cNvSpPr txBox="1"/>
          <p:nvPr/>
        </p:nvSpPr>
        <p:spPr>
          <a:xfrm>
            <a:off x="95793" y="177432"/>
            <a:ext cx="4310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Professor Chris Droussiotis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E20D-271D-448F-BED5-15FC91EC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5378"/>
          </a:xfrm>
        </p:spPr>
        <p:txBody>
          <a:bodyPr>
            <a:normAutofit/>
          </a:bodyPr>
          <a:lstStyle/>
          <a:p>
            <a:r>
              <a:rPr lang="en-US"/>
              <a:t>Drivers of Cross Border M&amp;A </a:t>
            </a:r>
          </a:p>
        </p:txBody>
      </p:sp>
    </p:spTree>
    <p:extLst>
      <p:ext uri="{BB962C8B-B14F-4D97-AF65-F5344CB8AC3E}">
        <p14:creationId xmlns:p14="http://schemas.microsoft.com/office/powerpoint/2010/main" val="163677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CE20D-271D-448F-BED5-15FC91EC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35378"/>
          </a:xfrm>
        </p:spPr>
        <p:txBody>
          <a:bodyPr>
            <a:normAutofit/>
          </a:bodyPr>
          <a:lstStyle/>
          <a:p>
            <a:r>
              <a:rPr lang="en-US"/>
              <a:t>Drivers of Cross Border M&amp;A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767CE-104D-4776-937D-9C9823B58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898" y="2130777"/>
            <a:ext cx="9905999" cy="4108705"/>
          </a:xfrm>
        </p:spPr>
        <p:txBody>
          <a:bodyPr/>
          <a:lstStyle/>
          <a:p>
            <a:r>
              <a:rPr lang="en-US"/>
              <a:t>Globalization and openness of financial markets</a:t>
            </a:r>
          </a:p>
          <a:p>
            <a:r>
              <a:rPr lang="en-US"/>
              <a:t>Geographical diversification</a:t>
            </a:r>
          </a:p>
          <a:p>
            <a:r>
              <a:rPr lang="en-US"/>
              <a:t>Deregulation of markets</a:t>
            </a:r>
          </a:p>
          <a:p>
            <a:r>
              <a:rPr lang="en-US"/>
              <a:t>Company efficiency</a:t>
            </a:r>
          </a:p>
          <a:p>
            <a:r>
              <a:rPr lang="en-US"/>
              <a:t>Hedging on Trade and Tariffs</a:t>
            </a:r>
          </a:p>
          <a:p>
            <a:r>
              <a:rPr lang="en-US"/>
              <a:t>Increase production</a:t>
            </a:r>
          </a:p>
          <a:p>
            <a:r>
              <a:rPr lang="en-US"/>
              <a:t>Technology and Innovation boom across cultures</a:t>
            </a:r>
          </a:p>
        </p:txBody>
      </p:sp>
    </p:spTree>
    <p:extLst>
      <p:ext uri="{BB962C8B-B14F-4D97-AF65-F5344CB8AC3E}">
        <p14:creationId xmlns:p14="http://schemas.microsoft.com/office/powerpoint/2010/main" val="96483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869A-56CE-475C-B927-EEEBC7E3A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61058"/>
          </a:xfrm>
        </p:spPr>
        <p:txBody>
          <a:bodyPr>
            <a:normAutofit fontScale="90000"/>
          </a:bodyPr>
          <a:lstStyle/>
          <a:p>
            <a:r>
              <a:rPr lang="en-US"/>
              <a:t>Natural progression for a growth company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264F88-5928-4304-A3AF-17C5113A9F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1316800"/>
          <a:ext cx="9703371" cy="227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EA6B148-EC25-484F-8D63-7F14C1C23F47}"/>
              </a:ext>
            </a:extLst>
          </p:cNvPr>
          <p:cNvGraphicFramePr>
            <a:graphicFrameLocks/>
          </p:cNvGraphicFramePr>
          <p:nvPr/>
        </p:nvGraphicFramePr>
        <p:xfrm>
          <a:off x="1141413" y="3429000"/>
          <a:ext cx="9703371" cy="227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7603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8A2D-2CB4-4152-B208-F562646F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cross border M&amp;A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C8A4-7553-40F5-A1E3-C094BD6C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020887"/>
            <a:ext cx="9905999" cy="3541714"/>
          </a:xfrm>
        </p:spPr>
        <p:txBody>
          <a:bodyPr/>
          <a:lstStyle/>
          <a:p>
            <a:r>
              <a:rPr lang="en-US"/>
              <a:t>Acceleration of business</a:t>
            </a:r>
          </a:p>
          <a:p>
            <a:r>
              <a:rPr lang="en-US"/>
              <a:t>Accessing capital</a:t>
            </a:r>
          </a:p>
          <a:p>
            <a:r>
              <a:rPr lang="en-US"/>
              <a:t>Synergies</a:t>
            </a:r>
          </a:p>
          <a:p>
            <a:r>
              <a:rPr lang="en-US"/>
              <a:t>Technology</a:t>
            </a:r>
          </a:p>
          <a:p>
            <a:r>
              <a:rPr lang="en-US"/>
              <a:t>Tax planning</a:t>
            </a:r>
          </a:p>
          <a:p>
            <a:r>
              <a:rPr lang="en-US"/>
              <a:t>Mitigation of trade and foreign exchange costs</a:t>
            </a:r>
          </a:p>
        </p:txBody>
      </p:sp>
    </p:spTree>
    <p:extLst>
      <p:ext uri="{BB962C8B-B14F-4D97-AF65-F5344CB8AC3E}">
        <p14:creationId xmlns:p14="http://schemas.microsoft.com/office/powerpoint/2010/main" val="3919043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8A2D-2CB4-4152-B208-F562646F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cross border M&amp;A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C8A4-7553-40F5-A1E3-C094BD6C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11158"/>
            <a:ext cx="9905999" cy="3803841"/>
          </a:xfrm>
        </p:spPr>
        <p:txBody>
          <a:bodyPr>
            <a:normAutofit/>
          </a:bodyPr>
          <a:lstStyle/>
          <a:p>
            <a:r>
              <a:rPr lang="en-US"/>
              <a:t>Legal – Stricter laws than local mergers/acquisitions</a:t>
            </a:r>
          </a:p>
          <a:p>
            <a:r>
              <a:rPr lang="en-US"/>
              <a:t>Accounting</a:t>
            </a:r>
          </a:p>
          <a:p>
            <a:r>
              <a:rPr lang="en-US"/>
              <a:t>Strategic </a:t>
            </a:r>
          </a:p>
          <a:p>
            <a:r>
              <a:rPr lang="en-US"/>
              <a:t>Technology</a:t>
            </a:r>
          </a:p>
          <a:p>
            <a:r>
              <a:rPr lang="en-US"/>
              <a:t>Integration</a:t>
            </a:r>
          </a:p>
          <a:p>
            <a:r>
              <a:rPr lang="en-US"/>
              <a:t>Human Resources</a:t>
            </a:r>
          </a:p>
          <a:p>
            <a:r>
              <a:rPr lang="en-US"/>
              <a:t>Cultural</a:t>
            </a:r>
          </a:p>
        </p:txBody>
      </p:sp>
    </p:spTree>
    <p:extLst>
      <p:ext uri="{BB962C8B-B14F-4D97-AF65-F5344CB8AC3E}">
        <p14:creationId xmlns:p14="http://schemas.microsoft.com/office/powerpoint/2010/main" val="162840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8A2D-2CB4-4152-B208-F562646F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cross border M&amp;A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C8A4-7553-40F5-A1E3-C094BD6C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44050"/>
            <a:ext cx="9905999" cy="4017265"/>
          </a:xfrm>
        </p:spPr>
        <p:txBody>
          <a:bodyPr/>
          <a:lstStyle/>
          <a:p>
            <a:r>
              <a:rPr lang="en-US" dirty="0"/>
              <a:t>Legal Issues</a:t>
            </a:r>
          </a:p>
          <a:p>
            <a:pPr lvl="1"/>
            <a:r>
              <a:rPr lang="en-US" dirty="0"/>
              <a:t>Acquirer needs to understand all the legal provisions of the foreign country</a:t>
            </a:r>
          </a:p>
          <a:p>
            <a:pPr lvl="1"/>
            <a:r>
              <a:rPr lang="en-US" dirty="0"/>
              <a:t>After understanding the local laws, the acquirer many find that these provisions are incompatible, resulting to lengthy process and company policy changes</a:t>
            </a:r>
          </a:p>
          <a:p>
            <a:pPr lvl="1"/>
            <a:r>
              <a:rPr lang="en-US" dirty="0"/>
              <a:t>Ex-pat and HR laws / Visa issues</a:t>
            </a:r>
          </a:p>
          <a:p>
            <a:pPr lvl="1"/>
            <a:r>
              <a:rPr lang="en-US" dirty="0"/>
              <a:t>Labor laws</a:t>
            </a:r>
          </a:p>
          <a:p>
            <a:pPr lvl="1"/>
            <a:r>
              <a:rPr lang="en-US" dirty="0"/>
              <a:t>Sarbanes &amp; Oxley – Laws on publicly traded companies</a:t>
            </a:r>
          </a:p>
        </p:txBody>
      </p:sp>
    </p:spTree>
    <p:extLst>
      <p:ext uri="{BB962C8B-B14F-4D97-AF65-F5344CB8AC3E}">
        <p14:creationId xmlns:p14="http://schemas.microsoft.com/office/powerpoint/2010/main" val="317590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8A2D-2CB4-4152-B208-F562646F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cross border M&amp;A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C8A4-7553-40F5-A1E3-C094BD6CD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Accounting Issues</a:t>
            </a:r>
          </a:p>
          <a:p>
            <a:pPr lvl="1"/>
            <a:r>
              <a:rPr lang="en-US"/>
              <a:t>Merging entities have different internal controls</a:t>
            </a:r>
          </a:p>
          <a:p>
            <a:pPr lvl="1"/>
            <a:r>
              <a:rPr lang="en-US"/>
              <a:t>Absence of uniformity of internal controls could lead to mismanagement</a:t>
            </a:r>
          </a:p>
          <a:p>
            <a:pPr lvl="1"/>
            <a:r>
              <a:rPr lang="en-US"/>
              <a:t>Accounting Standards (International Vs US GAAP)</a:t>
            </a:r>
          </a:p>
          <a:p>
            <a:pPr lvl="1"/>
            <a:r>
              <a:rPr lang="en-US"/>
              <a:t>Merger accounting – adjustments to the Balance Sheet could result to overvalue or undervalue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4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8A2D-2CB4-4152-B208-F562646F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cross border M&amp;A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C8A4-7553-40F5-A1E3-C094BD6C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2231199"/>
            <a:ext cx="9905999" cy="4626801"/>
          </a:xfrm>
        </p:spPr>
        <p:txBody>
          <a:bodyPr>
            <a:normAutofit/>
          </a:bodyPr>
          <a:lstStyle/>
          <a:p>
            <a:r>
              <a:rPr lang="en-US"/>
              <a:t>Technological Differences</a:t>
            </a:r>
          </a:p>
          <a:p>
            <a:pPr lvl="1"/>
            <a:r>
              <a:rPr lang="en-US"/>
              <a:t>Integration challenges due to different technology platforms</a:t>
            </a:r>
          </a:p>
          <a:p>
            <a:pPr lvl="1"/>
            <a:endParaRPr lang="en-US"/>
          </a:p>
          <a:p>
            <a:r>
              <a:rPr lang="en-US"/>
              <a:t>Strategic Issues</a:t>
            </a:r>
          </a:p>
          <a:p>
            <a:pPr lvl="1"/>
            <a:r>
              <a:rPr lang="en-US"/>
              <a:t>Achieving synergies can be challenging including </a:t>
            </a:r>
          </a:p>
          <a:p>
            <a:pPr lvl="2"/>
            <a:r>
              <a:rPr lang="en-US"/>
              <a:t>cost savings </a:t>
            </a:r>
          </a:p>
          <a:p>
            <a:pPr lvl="2"/>
            <a:r>
              <a:rPr lang="en-US"/>
              <a:t>plant rationalization</a:t>
            </a:r>
          </a:p>
          <a:p>
            <a:pPr lvl="2"/>
            <a:r>
              <a:rPr lang="en-US"/>
              <a:t>Labor issues </a:t>
            </a:r>
          </a:p>
          <a:p>
            <a:pPr lvl="2"/>
            <a:r>
              <a:rPr lang="en-US"/>
              <a:t>IT integration</a:t>
            </a:r>
          </a:p>
          <a:p>
            <a:pPr lvl="2"/>
            <a:r>
              <a:rPr lang="en-US"/>
              <a:t>marketing integration</a:t>
            </a:r>
          </a:p>
          <a:p>
            <a:pPr lvl="2"/>
            <a:r>
              <a:rPr lang="en-US"/>
              <a:t>management changes </a:t>
            </a:r>
          </a:p>
        </p:txBody>
      </p:sp>
    </p:spTree>
    <p:extLst>
      <p:ext uri="{BB962C8B-B14F-4D97-AF65-F5344CB8AC3E}">
        <p14:creationId xmlns:p14="http://schemas.microsoft.com/office/powerpoint/2010/main" val="278289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8A2D-2CB4-4152-B208-F562646F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cross border M&amp;A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C8A4-7553-40F5-A1E3-C094BD6CD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Cultural Differences</a:t>
            </a:r>
          </a:p>
          <a:p>
            <a:pPr lvl="1"/>
            <a:r>
              <a:rPr lang="en-US" dirty="0"/>
              <a:t>Corporate Governance</a:t>
            </a:r>
          </a:p>
          <a:p>
            <a:pPr lvl="1"/>
            <a:r>
              <a:rPr lang="en-US" dirty="0"/>
              <a:t>Job Security</a:t>
            </a:r>
          </a:p>
          <a:p>
            <a:pPr lvl="1"/>
            <a:r>
              <a:rPr lang="en-US" dirty="0"/>
              <a:t>Regulatory and external environments</a:t>
            </a:r>
          </a:p>
          <a:p>
            <a:pPr lvl="1"/>
            <a:r>
              <a:rPr lang="en-US" dirty="0"/>
              <a:t>Customer Expectations</a:t>
            </a:r>
          </a:p>
          <a:p>
            <a:pPr lvl="1"/>
            <a:r>
              <a:rPr lang="en-US" dirty="0"/>
              <a:t>Operating styles due to different backgrounds</a:t>
            </a:r>
          </a:p>
          <a:p>
            <a:pPr lvl="1"/>
            <a:r>
              <a:rPr lang="en-US" dirty="0"/>
              <a:t>Country culture and different values</a:t>
            </a:r>
          </a:p>
        </p:txBody>
      </p:sp>
    </p:spTree>
    <p:extLst>
      <p:ext uri="{BB962C8B-B14F-4D97-AF65-F5344CB8AC3E}">
        <p14:creationId xmlns:p14="http://schemas.microsoft.com/office/powerpoint/2010/main" val="2518210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38A2D-2CB4-4152-B208-F562646F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cross border M&amp;A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C8A4-7553-40F5-A1E3-C094BD6CD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Human Resources Issues</a:t>
            </a:r>
          </a:p>
          <a:p>
            <a:pPr lvl="1"/>
            <a:r>
              <a:rPr lang="en-US"/>
              <a:t>Motivation &amp; Morale</a:t>
            </a:r>
          </a:p>
          <a:p>
            <a:pPr lvl="1"/>
            <a:r>
              <a:rPr lang="en-US"/>
              <a:t>Layoffs and voluntary leave</a:t>
            </a:r>
          </a:p>
          <a:p>
            <a:pPr lvl="1"/>
            <a:r>
              <a:rPr lang="en-US"/>
              <a:t>Employee stress due to uncertainty</a:t>
            </a:r>
          </a:p>
          <a:p>
            <a:pPr lvl="1"/>
            <a:r>
              <a:rPr lang="en-US"/>
              <a:t>Career paths of each employee could be altered</a:t>
            </a:r>
          </a:p>
          <a:p>
            <a:pPr lvl="1"/>
            <a:r>
              <a:rPr lang="en-US"/>
              <a:t>Organizational changes</a:t>
            </a:r>
          </a:p>
        </p:txBody>
      </p:sp>
    </p:spTree>
    <p:extLst>
      <p:ext uri="{BB962C8B-B14F-4D97-AF65-F5344CB8AC3E}">
        <p14:creationId xmlns:p14="http://schemas.microsoft.com/office/powerpoint/2010/main" val="375857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791700"/>
            <a:ext cx="11773989" cy="702305"/>
          </a:xfrm>
        </p:spPr>
        <p:txBody>
          <a:bodyPr>
            <a:normAutofit fontScale="90000"/>
          </a:bodyPr>
          <a:lstStyle/>
          <a:p>
            <a:r>
              <a:rPr lang="en-US"/>
              <a:t>Understanding Federal Securities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Securities Act of 1933 - governing </a:t>
            </a:r>
            <a:r>
              <a:rPr lang="en-US" sz="2800" dirty="0">
                <a:solidFill>
                  <a:srgbClr val="FF0000"/>
                </a:solidFill>
              </a:rPr>
              <a:t>Primary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Protection of Investors (disclosure, registration)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Securities Act of 1934 - governing </a:t>
            </a:r>
            <a:r>
              <a:rPr lang="en-US" sz="2800" dirty="0">
                <a:solidFill>
                  <a:srgbClr val="FF0000"/>
                </a:solidFill>
              </a:rPr>
              <a:t>Secondary Market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/>
              <a:t>Protection of Investors (trading practices, manipulation, Insider Trading)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On-going reporting (10k, 10q, 8k)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Proxy Solicitations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152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423" y="286603"/>
            <a:ext cx="11695611" cy="1028391"/>
          </a:xfrm>
        </p:spPr>
        <p:txBody>
          <a:bodyPr anchor="b">
            <a:normAutofit/>
          </a:bodyPr>
          <a:lstStyle/>
          <a:p>
            <a:r>
              <a:rPr lang="en-US"/>
              <a:t>Understanding Federal Securities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926448" cy="3748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The Williams Act: Regulation of Tender Offers (1968) – Regulation 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/>
              <a:t>Regulation 13(D) and 13(G)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/>
              <a:t>Regulation 14 (D) – Acquisition and tender offer rules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1315B13-E330-47CB-BADD-16797C4A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4" y="2547257"/>
            <a:ext cx="4639736" cy="285126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6F4812-BD15-4338-8BA7-84585147C6CC}"/>
              </a:ext>
            </a:extLst>
          </p:cNvPr>
          <p:cNvSpPr txBox="1"/>
          <p:nvPr/>
        </p:nvSpPr>
        <p:spPr>
          <a:xfrm>
            <a:off x="7036526" y="2037806"/>
            <a:ext cx="23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GREEN MAIL</a:t>
            </a:r>
          </a:p>
        </p:txBody>
      </p:sp>
    </p:spTree>
    <p:extLst>
      <p:ext uri="{BB962C8B-B14F-4D97-AF65-F5344CB8AC3E}">
        <p14:creationId xmlns:p14="http://schemas.microsoft.com/office/powerpoint/2010/main" val="253196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286604"/>
            <a:ext cx="11504022" cy="1098060"/>
          </a:xfrm>
        </p:spPr>
        <p:txBody>
          <a:bodyPr anchor="b">
            <a:normAutofit/>
          </a:bodyPr>
          <a:lstStyle/>
          <a:p>
            <a:r>
              <a:rPr lang="en-US"/>
              <a:t>Understanding Federal Securities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2120901"/>
            <a:ext cx="6069873" cy="37312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Sarbanes-Oxley Act of 2002 (“SOX”)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Financial Disclosure, auditing practices, corporate governance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/>
              <a:t>Responsibility</a:t>
            </a:r>
          </a:p>
          <a:p>
            <a:pPr marL="201168" lvl="1" indent="0">
              <a:lnSpc>
                <a:spcPct val="90000"/>
              </a:lnSpc>
              <a:buNone/>
            </a:pPr>
            <a:endParaRPr lang="en-US" sz="1900" dirty="0"/>
          </a:p>
          <a:p>
            <a:pPr marL="201168" lvl="1" indent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F0000"/>
                </a:solidFill>
              </a:rPr>
              <a:t>ENRON CASE:</a:t>
            </a:r>
          </a:p>
          <a:p>
            <a:pPr marL="201168" lvl="1" indent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F0000"/>
                </a:solidFill>
              </a:rPr>
              <a:t>Enron scandal, series of events that resulted in the bankruptcy of the U.S. energy, commodities, and services company Enron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FF0000"/>
                </a:solidFill>
              </a:rPr>
              <a:t>Mark-to-Market accounting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FF0000"/>
                </a:solidFill>
              </a:rPr>
              <a:t> Transfer troubled assets to Special purpose entities</a:t>
            </a:r>
          </a:p>
        </p:txBody>
      </p:sp>
      <p:pic>
        <p:nvPicPr>
          <p:cNvPr id="4" name="Picture 3" descr="Two men in suits&#10;&#10;Description automatically generated with medium confidence">
            <a:extLst>
              <a:ext uri="{FF2B5EF4-FFF2-40B4-BE49-F238E27FC236}">
                <a16:creationId xmlns:a16="http://schemas.microsoft.com/office/drawing/2014/main" id="{A77FD5AB-C9D6-4C05-B2DA-D8EFFDB63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1" r="13639" b="1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075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n-US"/>
              <a:t>Understanding Federal Securities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/>
              <a:t>Fair Disclosure (Regulation FD)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/>
              <a:t>Manipulation</a:t>
            </a:r>
          </a:p>
          <a:p>
            <a:pPr marL="201168" lvl="1" indent="0">
              <a:buNone/>
            </a:pPr>
            <a:endParaRPr lang="en-US" sz="1900"/>
          </a:p>
          <a:p>
            <a:pPr marL="201168" lvl="1" indent="0">
              <a:buNone/>
            </a:pPr>
            <a:endParaRPr lang="en-US" sz="1900">
              <a:solidFill>
                <a:srgbClr val="FF0000"/>
              </a:solidFill>
            </a:endParaRPr>
          </a:p>
          <a:p>
            <a:pPr marL="201168" lvl="1" indent="0">
              <a:buNone/>
            </a:pPr>
            <a:r>
              <a:rPr lang="en-US" sz="1900">
                <a:solidFill>
                  <a:srgbClr val="FF0000"/>
                </a:solidFill>
              </a:rPr>
              <a:t>ELON MUSK/TESLA CASE:</a:t>
            </a:r>
          </a:p>
          <a:p>
            <a:pPr marL="201168" lvl="1" indent="0">
              <a:buNone/>
            </a:pPr>
            <a:r>
              <a:rPr lang="en-US" sz="1900">
                <a:solidFill>
                  <a:srgbClr val="FF0000"/>
                </a:solidFill>
              </a:rPr>
              <a:t>Social Media announcement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>
                <a:solidFill>
                  <a:srgbClr val="FF0000"/>
                </a:solidFill>
              </a:rPr>
              <a:t>Taking Tesla private at $420 per share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900"/>
          </a:p>
          <a:p>
            <a:pPr>
              <a:buFont typeface="Wingdings" panose="05000000000000000000" pitchFamily="2" charset="2"/>
              <a:buChar char="Ø"/>
            </a:pPr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8D7C4-0423-41A0-9999-B6308B602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48" y="2120900"/>
            <a:ext cx="2807527" cy="374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70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791700"/>
            <a:ext cx="11773989" cy="702305"/>
          </a:xfrm>
        </p:spPr>
        <p:txBody>
          <a:bodyPr>
            <a:normAutofit fontScale="90000"/>
          </a:bodyPr>
          <a:lstStyle/>
          <a:p>
            <a:r>
              <a:rPr lang="en-US"/>
              <a:t>Understanding Antitrust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/>
              <a:t>The Sherman Act (1890)</a:t>
            </a:r>
            <a:endParaRPr lang="en-US" sz="280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/>
              <a:t>Prohibits new business combination resulting in monopolies (Primary Market)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>
                <a:solidFill>
                  <a:schemeClr val="tx1"/>
                </a:solidFill>
              </a:rPr>
              <a:t>Existing firms growing to a dominance position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/>
              <a:t>The Clayton Act (1914)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/>
              <a:t>Price discrimination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tx1"/>
                </a:solidFill>
              </a:rPr>
              <a:t>Tying of Contracts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>
                <a:solidFill>
                  <a:schemeClr val="tx1"/>
                </a:solidFill>
              </a:rPr>
              <a:t>Prohibits one company from buying the stock of another company if their combination results to reduced competition.</a:t>
            </a:r>
          </a:p>
          <a:p>
            <a:pPr marL="201168" lvl="1" indent="0">
              <a:buNone/>
            </a:pPr>
            <a:endParaRPr lang="en-US" sz="260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/>
          </a:p>
          <a:p>
            <a:pPr>
              <a:buFont typeface="Wingdings" panose="05000000000000000000" pitchFamily="2" charset="2"/>
              <a:buChar char="Ø"/>
            </a:pP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75825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791700"/>
            <a:ext cx="11773989" cy="702305"/>
          </a:xfrm>
        </p:spPr>
        <p:txBody>
          <a:bodyPr>
            <a:normAutofit fontScale="90000"/>
          </a:bodyPr>
          <a:lstStyle/>
          <a:p>
            <a:r>
              <a:rPr lang="en-US"/>
              <a:t>Understanding Antitrust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877006" cy="37608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The Hart-Scott-</a:t>
            </a:r>
            <a:r>
              <a:rPr lang="en-US" sz="2800" dirty="0" err="1"/>
              <a:t>Rodino</a:t>
            </a:r>
            <a:r>
              <a:rPr lang="en-US" sz="2800" dirty="0"/>
              <a:t> Act (1976)</a:t>
            </a:r>
            <a:endParaRPr lang="en-US" sz="28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Acquisitions involving companies of specific size cannot be completed until certain information is supplied to federal government and specified waiting period has elapsed.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Based on Size of transaction (Assets)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Based on Size of parties’ test (Sales)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Based on Size of the acquisition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/>
              <a:t>Waiting Period (30 days and 15 days for cash tender)</a:t>
            </a:r>
          </a:p>
          <a:p>
            <a:pPr marL="201168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8062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543D-B99D-4651-AD35-EB2E68C4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83" y="791700"/>
            <a:ext cx="11773989" cy="702305"/>
          </a:xfrm>
        </p:spPr>
        <p:txBody>
          <a:bodyPr>
            <a:normAutofit fontScale="90000"/>
          </a:bodyPr>
          <a:lstStyle/>
          <a:p>
            <a:r>
              <a:rPr lang="en-US"/>
              <a:t>Understanding Antitrust Legislation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D6D55-6A6F-4D44-A15A-75C7B39EF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4748350" cy="37608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HORIZONTAL MERGERS</a:t>
            </a:r>
            <a:endParaRPr lang="en-US" sz="2000" dirty="0"/>
          </a:p>
          <a:p>
            <a:pPr marL="201168" lvl="1" indent="0">
              <a:buNone/>
            </a:pPr>
            <a:r>
              <a:rPr lang="en-US" sz="2600" u="sng" dirty="0">
                <a:solidFill>
                  <a:schemeClr val="tx1"/>
                </a:solidFill>
              </a:rPr>
              <a:t>Market Share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Testing HH Index Formula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i.e. – 5 firms: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30%, 25%, 20%, 15%, 10%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(30^2 + 25^2 +…. ) = 2250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75%, 10%, 5%@ remaining 3 firms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(75^2 + 10^2 + …) = 5800</a:t>
            </a:r>
          </a:p>
          <a:p>
            <a:pPr marL="201168" lvl="1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Based on 10,000 (100%)</a:t>
            </a:r>
          </a:p>
          <a:p>
            <a:pPr marL="201168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sz="26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99BF46-A198-4E94-B4F4-7E55762B7E98}"/>
              </a:ext>
            </a:extLst>
          </p:cNvPr>
          <p:cNvSpPr txBox="1">
            <a:spLocks/>
          </p:cNvSpPr>
          <p:nvPr/>
        </p:nvSpPr>
        <p:spPr>
          <a:xfrm>
            <a:off x="6635496" y="2108201"/>
            <a:ext cx="3785616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800"/>
              <a:t>VERTICAL MERGERS</a:t>
            </a:r>
            <a:endParaRPr lang="en-US" sz="2000"/>
          </a:p>
          <a:p>
            <a:pPr marL="201168" lvl="1" indent="0">
              <a:buFont typeface="Calibri" pitchFamily="34" charset="0"/>
              <a:buNone/>
            </a:pPr>
            <a:r>
              <a:rPr lang="en-US" sz="2600">
                <a:solidFill>
                  <a:schemeClr val="tx1"/>
                </a:solidFill>
              </a:rPr>
              <a:t>Supply Chain Control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600"/>
          </a:p>
          <a:p>
            <a:pPr>
              <a:buFont typeface="Wingdings" panose="05000000000000000000" pitchFamily="2" charset="2"/>
              <a:buChar char="Ø"/>
            </a:pPr>
            <a:endParaRPr lang="en-US" sz="28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52047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74A-ABA9-45B5-A640-BCB1B1BD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/>
              <a:t>M&amp;A </a:t>
            </a:r>
            <a:br>
              <a:rPr lang="en-US"/>
            </a:br>
            <a:r>
              <a:rPr lang="en-US"/>
              <a:t>USE </a:t>
            </a:r>
            <a:br>
              <a:rPr lang="en-US"/>
            </a:br>
            <a:r>
              <a:rPr lang="en-US"/>
              <a:t>CASE: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4F1B21-7DDD-4B47-AE3C-E8AFE2B61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297" y="957943"/>
            <a:ext cx="7289699" cy="4746171"/>
          </a:xfrm>
          <a:prstGeom prst="rect">
            <a:avLst/>
          </a:prstGeom>
          <a:noFill/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25BBC7D-2FAB-4005-8641-1D52B6FDD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DRIVERS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NATURAL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CHALLENGES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9586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{68EDE6BD-EBA4-426D-88DA-B0D35B5EA65D}tf56160789_win32</Template>
  <TotalTime>0</TotalTime>
  <Words>750</Words>
  <Application>Microsoft Office PowerPoint</Application>
  <PresentationFormat>Widescreen</PresentationFormat>
  <Paragraphs>153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Bookman Old Style</vt:lpstr>
      <vt:lpstr>Calibri</vt:lpstr>
      <vt:lpstr>Franklin Gothic Book</vt:lpstr>
      <vt:lpstr>Wingdings</vt:lpstr>
      <vt:lpstr>1_RetrospectVTI</vt:lpstr>
      <vt:lpstr>Mergers &amp; Acquisitions </vt:lpstr>
      <vt:lpstr>Understanding Federal Securities Laws</vt:lpstr>
      <vt:lpstr>Understanding Federal Securities Laws</vt:lpstr>
      <vt:lpstr>Understanding Federal Securities Laws</vt:lpstr>
      <vt:lpstr>Understanding Federal Securities Laws</vt:lpstr>
      <vt:lpstr>Understanding Antitrust Legislation</vt:lpstr>
      <vt:lpstr>Understanding Antitrust Legislation</vt:lpstr>
      <vt:lpstr>Understanding Antitrust Legislation</vt:lpstr>
      <vt:lpstr>M&amp;A  USE  CASE:</vt:lpstr>
      <vt:lpstr>Drivers of Cross Border M&amp;A </vt:lpstr>
      <vt:lpstr>Drivers of Cross Border M&amp;A </vt:lpstr>
      <vt:lpstr>Natural progression for a growth company</vt:lpstr>
      <vt:lpstr>Benefits of cross border M&amp;A</vt:lpstr>
      <vt:lpstr>Challenges of cross border M&amp;A</vt:lpstr>
      <vt:lpstr>Challenges of cross border M&amp;A</vt:lpstr>
      <vt:lpstr>Challenges of cross border M&amp;A</vt:lpstr>
      <vt:lpstr>Challenges of cross border M&amp;A</vt:lpstr>
      <vt:lpstr>Challenges of cross border M&amp;A</vt:lpstr>
      <vt:lpstr>Challenges of cross border M&amp;A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Mergers &amp; Acquisitions </dc:title>
  <dc:creator>Chris Droussiotis</dc:creator>
  <cp:lastModifiedBy>Anthony T Garcia</cp:lastModifiedBy>
  <cp:revision>1</cp:revision>
  <cp:lastPrinted>2022-09-06T13:38:31Z</cp:lastPrinted>
  <dcterms:created xsi:type="dcterms:W3CDTF">2022-01-20T05:53:57Z</dcterms:created>
  <dcterms:modified xsi:type="dcterms:W3CDTF">2023-01-05T16:22:47Z</dcterms:modified>
</cp:coreProperties>
</file>