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9"/>
  </p:notesMasterIdLst>
  <p:sldIdLst>
    <p:sldId id="257" r:id="rId2"/>
    <p:sldId id="262" r:id="rId3"/>
    <p:sldId id="263" r:id="rId4"/>
    <p:sldId id="267" r:id="rId5"/>
    <p:sldId id="260" r:id="rId6"/>
    <p:sldId id="258" r:id="rId7"/>
    <p:sldId id="293" r:id="rId8"/>
    <p:sldId id="259" r:id="rId9"/>
    <p:sldId id="277" r:id="rId10"/>
    <p:sldId id="280" r:id="rId11"/>
    <p:sldId id="281" r:id="rId12"/>
    <p:sldId id="282" r:id="rId13"/>
    <p:sldId id="283" r:id="rId14"/>
    <p:sldId id="288" r:id="rId15"/>
    <p:sldId id="289" r:id="rId16"/>
    <p:sldId id="290" r:id="rId17"/>
    <p:sldId id="291" r:id="rId18"/>
    <p:sldId id="261" r:id="rId19"/>
    <p:sldId id="292" r:id="rId20"/>
    <p:sldId id="268" r:id="rId21"/>
    <p:sldId id="269" r:id="rId22"/>
    <p:sldId id="270" r:id="rId23"/>
    <p:sldId id="271" r:id="rId24"/>
    <p:sldId id="272" r:id="rId25"/>
    <p:sldId id="273" r:id="rId26"/>
    <p:sldId id="274"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akis Droussiotis" initials="CD" lastIdx="4" clrIdx="0">
    <p:extLst>
      <p:ext uri="{19B8F6BF-5375-455C-9EA6-DF929625EA0E}">
        <p15:presenceInfo xmlns:p15="http://schemas.microsoft.com/office/powerpoint/2012/main" userId="S-1-5-21-1667523570-1102243735-72211261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976DA-1FEF-4ED4-9D83-9CA897CD3643}" v="5" dt="2023-01-05T16:03:38.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T Garcia" userId="e0a2f0dc-4940-4f87-ab23-7f2fee3ed859" providerId="ADAL" clId="{137976DA-1FEF-4ED4-9D83-9CA897CD3643}"/>
    <pc:docChg chg="modSld">
      <pc:chgData name="Anthony T Garcia" userId="e0a2f0dc-4940-4f87-ab23-7f2fee3ed859" providerId="ADAL" clId="{137976DA-1FEF-4ED4-9D83-9CA897CD3643}" dt="2023-01-05T16:05:39.227" v="22" actId="20577"/>
      <pc:docMkLst>
        <pc:docMk/>
      </pc:docMkLst>
      <pc:sldChg chg="modSp mod">
        <pc:chgData name="Anthony T Garcia" userId="e0a2f0dc-4940-4f87-ab23-7f2fee3ed859" providerId="ADAL" clId="{137976DA-1FEF-4ED4-9D83-9CA897CD3643}" dt="2023-01-05T16:04:31.917" v="14" actId="20577"/>
        <pc:sldMkLst>
          <pc:docMk/>
          <pc:sldMk cId="3919043289" sldId="269"/>
        </pc:sldMkLst>
        <pc:spChg chg="mod">
          <ac:chgData name="Anthony T Garcia" userId="e0a2f0dc-4940-4f87-ab23-7f2fee3ed859" providerId="ADAL" clId="{137976DA-1FEF-4ED4-9D83-9CA897CD3643}" dt="2023-01-05T16:04:31.917" v="14" actId="20577"/>
          <ac:spMkLst>
            <pc:docMk/>
            <pc:sldMk cId="3919043289" sldId="269"/>
            <ac:spMk id="2" creationId="{EC638A2D-2CB4-4152-B208-F562646F93BD}"/>
          </ac:spMkLst>
        </pc:spChg>
      </pc:sldChg>
      <pc:sldChg chg="modSp mod">
        <pc:chgData name="Anthony T Garcia" userId="e0a2f0dc-4940-4f87-ab23-7f2fee3ed859" providerId="ADAL" clId="{137976DA-1FEF-4ED4-9D83-9CA897CD3643}" dt="2023-01-05T16:04:36.335" v="15" actId="20577"/>
        <pc:sldMkLst>
          <pc:docMk/>
          <pc:sldMk cId="162840488" sldId="270"/>
        </pc:sldMkLst>
        <pc:spChg chg="mod">
          <ac:chgData name="Anthony T Garcia" userId="e0a2f0dc-4940-4f87-ab23-7f2fee3ed859" providerId="ADAL" clId="{137976DA-1FEF-4ED4-9D83-9CA897CD3643}" dt="2023-01-05T16:04:36.335" v="15" actId="20577"/>
          <ac:spMkLst>
            <pc:docMk/>
            <pc:sldMk cId="162840488" sldId="270"/>
            <ac:spMk id="2" creationId="{EC638A2D-2CB4-4152-B208-F562646F93BD}"/>
          </ac:spMkLst>
        </pc:spChg>
      </pc:sldChg>
      <pc:sldChg chg="modSp mod">
        <pc:chgData name="Anthony T Garcia" userId="e0a2f0dc-4940-4f87-ab23-7f2fee3ed859" providerId="ADAL" clId="{137976DA-1FEF-4ED4-9D83-9CA897CD3643}" dt="2023-01-05T16:04:39.335" v="16" actId="20577"/>
        <pc:sldMkLst>
          <pc:docMk/>
          <pc:sldMk cId="3175904603" sldId="271"/>
        </pc:sldMkLst>
        <pc:spChg chg="mod">
          <ac:chgData name="Anthony T Garcia" userId="e0a2f0dc-4940-4f87-ab23-7f2fee3ed859" providerId="ADAL" clId="{137976DA-1FEF-4ED4-9D83-9CA897CD3643}" dt="2023-01-05T16:04:39.335" v="16" actId="20577"/>
          <ac:spMkLst>
            <pc:docMk/>
            <pc:sldMk cId="3175904603" sldId="271"/>
            <ac:spMk id="2" creationId="{EC638A2D-2CB4-4152-B208-F562646F93BD}"/>
          </ac:spMkLst>
        </pc:spChg>
      </pc:sldChg>
      <pc:sldChg chg="modSp mod">
        <pc:chgData name="Anthony T Garcia" userId="e0a2f0dc-4940-4f87-ab23-7f2fee3ed859" providerId="ADAL" clId="{137976DA-1FEF-4ED4-9D83-9CA897CD3643}" dt="2023-01-05T16:04:41.878" v="17" actId="20577"/>
        <pc:sldMkLst>
          <pc:docMk/>
          <pc:sldMk cId="157854138" sldId="272"/>
        </pc:sldMkLst>
        <pc:spChg chg="mod">
          <ac:chgData name="Anthony T Garcia" userId="e0a2f0dc-4940-4f87-ab23-7f2fee3ed859" providerId="ADAL" clId="{137976DA-1FEF-4ED4-9D83-9CA897CD3643}" dt="2023-01-05T16:04:41.878" v="17" actId="20577"/>
          <ac:spMkLst>
            <pc:docMk/>
            <pc:sldMk cId="157854138" sldId="272"/>
            <ac:spMk id="2" creationId="{EC638A2D-2CB4-4152-B208-F562646F93BD}"/>
          </ac:spMkLst>
        </pc:spChg>
      </pc:sldChg>
      <pc:sldChg chg="modSp mod">
        <pc:chgData name="Anthony T Garcia" userId="e0a2f0dc-4940-4f87-ab23-7f2fee3ed859" providerId="ADAL" clId="{137976DA-1FEF-4ED4-9D83-9CA897CD3643}" dt="2023-01-05T16:04:45.501" v="18" actId="20577"/>
        <pc:sldMkLst>
          <pc:docMk/>
          <pc:sldMk cId="2782894321" sldId="273"/>
        </pc:sldMkLst>
        <pc:spChg chg="mod">
          <ac:chgData name="Anthony T Garcia" userId="e0a2f0dc-4940-4f87-ab23-7f2fee3ed859" providerId="ADAL" clId="{137976DA-1FEF-4ED4-9D83-9CA897CD3643}" dt="2023-01-05T16:04:45.501" v="18" actId="20577"/>
          <ac:spMkLst>
            <pc:docMk/>
            <pc:sldMk cId="2782894321" sldId="273"/>
            <ac:spMk id="2" creationId="{EC638A2D-2CB4-4152-B208-F562646F93BD}"/>
          </ac:spMkLst>
        </pc:spChg>
      </pc:sldChg>
      <pc:sldChg chg="modSp mod">
        <pc:chgData name="Anthony T Garcia" userId="e0a2f0dc-4940-4f87-ab23-7f2fee3ed859" providerId="ADAL" clId="{137976DA-1FEF-4ED4-9D83-9CA897CD3643}" dt="2023-01-05T16:04:48.420" v="19" actId="20577"/>
        <pc:sldMkLst>
          <pc:docMk/>
          <pc:sldMk cId="2518210902" sldId="274"/>
        </pc:sldMkLst>
        <pc:spChg chg="mod">
          <ac:chgData name="Anthony T Garcia" userId="e0a2f0dc-4940-4f87-ab23-7f2fee3ed859" providerId="ADAL" clId="{137976DA-1FEF-4ED4-9D83-9CA897CD3643}" dt="2023-01-05T16:04:48.420" v="19" actId="20577"/>
          <ac:spMkLst>
            <pc:docMk/>
            <pc:sldMk cId="2518210902" sldId="274"/>
            <ac:spMk id="2" creationId="{EC638A2D-2CB4-4152-B208-F562646F93BD}"/>
          </ac:spMkLst>
        </pc:spChg>
      </pc:sldChg>
      <pc:sldChg chg="modSp mod">
        <pc:chgData name="Anthony T Garcia" userId="e0a2f0dc-4940-4f87-ab23-7f2fee3ed859" providerId="ADAL" clId="{137976DA-1FEF-4ED4-9D83-9CA897CD3643}" dt="2023-01-05T16:05:39.227" v="22" actId="20577"/>
        <pc:sldMkLst>
          <pc:docMk/>
          <pc:sldMk cId="3758576106" sldId="275"/>
        </pc:sldMkLst>
        <pc:spChg chg="mod">
          <ac:chgData name="Anthony T Garcia" userId="e0a2f0dc-4940-4f87-ab23-7f2fee3ed859" providerId="ADAL" clId="{137976DA-1FEF-4ED4-9D83-9CA897CD3643}" dt="2023-01-05T16:04:51.601" v="20" actId="20577"/>
          <ac:spMkLst>
            <pc:docMk/>
            <pc:sldMk cId="3758576106" sldId="275"/>
            <ac:spMk id="2" creationId="{EC638A2D-2CB4-4152-B208-F562646F93BD}"/>
          </ac:spMkLst>
        </pc:spChg>
        <pc:spChg chg="mod">
          <ac:chgData name="Anthony T Garcia" userId="e0a2f0dc-4940-4f87-ab23-7f2fee3ed859" providerId="ADAL" clId="{137976DA-1FEF-4ED4-9D83-9CA897CD3643}" dt="2023-01-05T16:05:39.227" v="22" actId="20577"/>
          <ac:spMkLst>
            <pc:docMk/>
            <pc:sldMk cId="3758576106" sldId="275"/>
            <ac:spMk id="3" creationId="{36FCC8A4-7553-40F5-A1E3-C094BD6CD8C5}"/>
          </ac:spMkLst>
        </pc:spChg>
      </pc:sldChg>
      <pc:sldChg chg="modSp">
        <pc:chgData name="Anthony T Garcia" userId="e0a2f0dc-4940-4f87-ab23-7f2fee3ed859" providerId="ADAL" clId="{137976DA-1FEF-4ED4-9D83-9CA897CD3643}" dt="2023-01-05T16:01:12.913" v="1" actId="20577"/>
        <pc:sldMkLst>
          <pc:docMk/>
          <pc:sldMk cId="2408739466" sldId="281"/>
        </pc:sldMkLst>
        <pc:graphicFrameChg chg="mod">
          <ac:chgData name="Anthony T Garcia" userId="e0a2f0dc-4940-4f87-ab23-7f2fee3ed859" providerId="ADAL" clId="{137976DA-1FEF-4ED4-9D83-9CA897CD3643}" dt="2023-01-05T16:01:12.913" v="1" actId="20577"/>
          <ac:graphicFrameMkLst>
            <pc:docMk/>
            <pc:sldMk cId="2408739466" sldId="281"/>
            <ac:graphicFrameMk id="4" creationId="{00AF72E3-C5F5-4437-8956-07DC4EB38573}"/>
          </ac:graphicFrameMkLst>
        </pc:graphicFrameChg>
      </pc:sldChg>
      <pc:sldChg chg="modSp mod">
        <pc:chgData name="Anthony T Garcia" userId="e0a2f0dc-4940-4f87-ab23-7f2fee3ed859" providerId="ADAL" clId="{137976DA-1FEF-4ED4-9D83-9CA897CD3643}" dt="2023-01-05T16:01:19.043" v="3" actId="20577"/>
        <pc:sldMkLst>
          <pc:docMk/>
          <pc:sldMk cId="2465563003" sldId="282"/>
        </pc:sldMkLst>
        <pc:spChg chg="mod">
          <ac:chgData name="Anthony T Garcia" userId="e0a2f0dc-4940-4f87-ab23-7f2fee3ed859" providerId="ADAL" clId="{137976DA-1FEF-4ED4-9D83-9CA897CD3643}" dt="2023-01-05T16:01:19.043" v="3" actId="20577"/>
          <ac:spMkLst>
            <pc:docMk/>
            <pc:sldMk cId="2465563003" sldId="282"/>
            <ac:spMk id="3" creationId="{AFEF2225-C828-4741-A7BB-58FBBABD922C}"/>
          </ac:spMkLst>
        </pc:spChg>
      </pc:sldChg>
      <pc:sldChg chg="modSp mod">
        <pc:chgData name="Anthony T Garcia" userId="e0a2f0dc-4940-4f87-ab23-7f2fee3ed859" providerId="ADAL" clId="{137976DA-1FEF-4ED4-9D83-9CA897CD3643}" dt="2023-01-05T16:02:08.606" v="6" actId="20577"/>
        <pc:sldMkLst>
          <pc:docMk/>
          <pc:sldMk cId="4122283124" sldId="283"/>
        </pc:sldMkLst>
        <pc:spChg chg="mod">
          <ac:chgData name="Anthony T Garcia" userId="e0a2f0dc-4940-4f87-ab23-7f2fee3ed859" providerId="ADAL" clId="{137976DA-1FEF-4ED4-9D83-9CA897CD3643}" dt="2023-01-05T16:02:08.606" v="6" actId="20577"/>
          <ac:spMkLst>
            <pc:docMk/>
            <pc:sldMk cId="4122283124" sldId="283"/>
            <ac:spMk id="3" creationId="{AFEF2225-C828-4741-A7BB-58FBBABD922C}"/>
          </ac:spMkLst>
        </pc:spChg>
      </pc:sldChg>
      <pc:sldChg chg="addSp delSp modSp mod">
        <pc:chgData name="Anthony T Garcia" userId="e0a2f0dc-4940-4f87-ab23-7f2fee3ed859" providerId="ADAL" clId="{137976DA-1FEF-4ED4-9D83-9CA897CD3643}" dt="2023-01-05T16:04:00.967" v="13" actId="13822"/>
        <pc:sldMkLst>
          <pc:docMk/>
          <pc:sldMk cId="1527534594" sldId="288"/>
        </pc:sldMkLst>
        <pc:graphicFrameChg chg="mod">
          <ac:chgData name="Anthony T Garcia" userId="e0a2f0dc-4940-4f87-ab23-7f2fee3ed859" providerId="ADAL" clId="{137976DA-1FEF-4ED4-9D83-9CA897CD3643}" dt="2023-01-05T16:02:40.191" v="7"/>
          <ac:graphicFrameMkLst>
            <pc:docMk/>
            <pc:sldMk cId="1527534594" sldId="288"/>
            <ac:graphicFrameMk id="6" creationId="{DD8BA985-4CA7-46FA-8EFB-11585984135C}"/>
          </ac:graphicFrameMkLst>
        </pc:graphicFrameChg>
        <pc:cxnChg chg="add del mod">
          <ac:chgData name="Anthony T Garcia" userId="e0a2f0dc-4940-4f87-ab23-7f2fee3ed859" providerId="ADAL" clId="{137976DA-1FEF-4ED4-9D83-9CA897CD3643}" dt="2023-01-05T16:03:24.414" v="9" actId="11529"/>
          <ac:cxnSpMkLst>
            <pc:docMk/>
            <pc:sldMk cId="1527534594" sldId="288"/>
            <ac:cxnSpMk id="4" creationId="{34A99516-E5B1-C758-C8EE-1E9BAA0C4224}"/>
          </ac:cxnSpMkLst>
        </pc:cxnChg>
        <pc:cxnChg chg="add mod">
          <ac:chgData name="Anthony T Garcia" userId="e0a2f0dc-4940-4f87-ab23-7f2fee3ed859" providerId="ADAL" clId="{137976DA-1FEF-4ED4-9D83-9CA897CD3643}" dt="2023-01-05T16:03:44.346" v="11" actId="13822"/>
          <ac:cxnSpMkLst>
            <pc:docMk/>
            <pc:sldMk cId="1527534594" sldId="288"/>
            <ac:cxnSpMk id="7" creationId="{DA489EAE-88B5-8578-22DB-E7B2320610B0}"/>
          </ac:cxnSpMkLst>
        </pc:cxnChg>
        <pc:cxnChg chg="add mod">
          <ac:chgData name="Anthony T Garcia" userId="e0a2f0dc-4940-4f87-ab23-7f2fee3ed859" providerId="ADAL" clId="{137976DA-1FEF-4ED4-9D83-9CA897CD3643}" dt="2023-01-05T16:04:00.967" v="13" actId="13822"/>
          <ac:cxnSpMkLst>
            <pc:docMk/>
            <pc:sldMk cId="1527534594" sldId="288"/>
            <ac:cxnSpMk id="9" creationId="{7B19843E-C524-C2A4-61C1-60F2FDD34871}"/>
          </ac:cxnSpMkLst>
        </pc:cxnChg>
      </pc:sldChg>
      <pc:sldChg chg="modSp mod">
        <pc:chgData name="Anthony T Garcia" userId="e0a2f0dc-4940-4f87-ab23-7f2fee3ed859" providerId="ADAL" clId="{137976DA-1FEF-4ED4-9D83-9CA897CD3643}" dt="2023-01-05T16:00:46.592" v="0" actId="20577"/>
        <pc:sldMkLst>
          <pc:docMk/>
          <pc:sldMk cId="2158870969" sldId="293"/>
        </pc:sldMkLst>
        <pc:spChg chg="mod">
          <ac:chgData name="Anthony T Garcia" userId="e0a2f0dc-4940-4f87-ab23-7f2fee3ed859" providerId="ADAL" clId="{137976DA-1FEF-4ED4-9D83-9CA897CD3643}" dt="2023-01-05T16:00:46.592" v="0" actId="20577"/>
          <ac:spMkLst>
            <pc:docMk/>
            <pc:sldMk cId="2158870969" sldId="293"/>
            <ac:spMk id="9" creationId="{CEA95445-2476-F0DC-04B7-A3761434FCCD}"/>
          </ac:spMkLst>
        </pc:spChg>
      </pc:sldChg>
    </pc:docChg>
  </pc:docChgLst>
  <pc:docChgLst>
    <pc:chgData name="Chris Droussiotis" userId="66921b89f68d3868" providerId="LiveId" clId="{5E0B9164-D4C3-424F-AF6E-1A891884B61B}"/>
    <pc:docChg chg="undo custSel delSld modSld">
      <pc:chgData name="Chris Droussiotis" userId="66921b89f68d3868" providerId="LiveId" clId="{5E0B9164-D4C3-424F-AF6E-1A891884B61B}" dt="2022-08-29T11:47:00.126" v="373" actId="255"/>
      <pc:docMkLst>
        <pc:docMk/>
      </pc:docMkLst>
      <pc:sldChg chg="addSp delSp modSp mod modClrScheme chgLayout">
        <pc:chgData name="Chris Droussiotis" userId="66921b89f68d3868" providerId="LiveId" clId="{5E0B9164-D4C3-424F-AF6E-1A891884B61B}" dt="2022-01-20T08:47:03.462" v="81" actId="20577"/>
        <pc:sldMkLst>
          <pc:docMk/>
          <pc:sldMk cId="468795861" sldId="261"/>
        </pc:sldMkLst>
        <pc:spChg chg="mod">
          <ac:chgData name="Chris Droussiotis" userId="66921b89f68d3868" providerId="LiveId" clId="{5E0B9164-D4C3-424F-AF6E-1A891884B61B}" dt="2022-01-20T08:45:28.682" v="9" actId="26606"/>
          <ac:spMkLst>
            <pc:docMk/>
            <pc:sldMk cId="468795861" sldId="261"/>
            <ac:spMk id="2" creationId="{00FCF74A-ABA9-45B5-A640-BCB1B1BD47BE}"/>
          </ac:spMkLst>
        </pc:spChg>
        <pc:spChg chg="add del mod">
          <ac:chgData name="Chris Droussiotis" userId="66921b89f68d3868" providerId="LiveId" clId="{5E0B9164-D4C3-424F-AF6E-1A891884B61B}" dt="2022-01-20T08:45:28.682" v="9" actId="26606"/>
          <ac:spMkLst>
            <pc:docMk/>
            <pc:sldMk cId="468795861" sldId="261"/>
            <ac:spMk id="9" creationId="{C212E312-8D0C-463F-BBCE-AE8EB6260232}"/>
          </ac:spMkLst>
        </pc:spChg>
        <pc:spChg chg="add del mod">
          <ac:chgData name="Chris Droussiotis" userId="66921b89f68d3868" providerId="LiveId" clId="{5E0B9164-D4C3-424F-AF6E-1A891884B61B}" dt="2022-01-20T08:45:28.682" v="8" actId="26606"/>
          <ac:spMkLst>
            <pc:docMk/>
            <pc:sldMk cId="468795861" sldId="261"/>
            <ac:spMk id="14" creationId="{6B5DD180-B6FE-4365-9F0E-BC41FF343EFD}"/>
          </ac:spMkLst>
        </pc:spChg>
        <pc:spChg chg="add del mod">
          <ac:chgData name="Chris Droussiotis" userId="66921b89f68d3868" providerId="LiveId" clId="{5E0B9164-D4C3-424F-AF6E-1A891884B61B}" dt="2022-01-20T08:45:28.682" v="8" actId="26606"/>
          <ac:spMkLst>
            <pc:docMk/>
            <pc:sldMk cId="468795861" sldId="261"/>
            <ac:spMk id="16" creationId="{33A1FBAF-B381-4078-B341-7085EA0F74BC}"/>
          </ac:spMkLst>
        </pc:spChg>
        <pc:spChg chg="add del mod">
          <ac:chgData name="Chris Droussiotis" userId="66921b89f68d3868" providerId="LiveId" clId="{5E0B9164-D4C3-424F-AF6E-1A891884B61B}" dt="2022-01-20T08:45:28.682" v="8" actId="26606"/>
          <ac:spMkLst>
            <pc:docMk/>
            <pc:sldMk cId="468795861" sldId="261"/>
            <ac:spMk id="18" creationId="{1741EF86-98DA-4112-83A1-548DD1EF2389}"/>
          </ac:spMkLst>
        </pc:spChg>
        <pc:spChg chg="add mod">
          <ac:chgData name="Chris Droussiotis" userId="66921b89f68d3868" providerId="LiveId" clId="{5E0B9164-D4C3-424F-AF6E-1A891884B61B}" dt="2022-01-20T08:47:03.462" v="81" actId="20577"/>
          <ac:spMkLst>
            <pc:docMk/>
            <pc:sldMk cId="468795861" sldId="261"/>
            <ac:spMk id="20" creationId="{125BBC7D-2FAB-4005-8641-1D52B6FDDC72}"/>
          </ac:spMkLst>
        </pc:spChg>
        <pc:picChg chg="add mod">
          <ac:chgData name="Chris Droussiotis" userId="66921b89f68d3868" providerId="LiveId" clId="{5E0B9164-D4C3-424F-AF6E-1A891884B61B}" dt="2022-01-20T08:45:41.750" v="12" actId="1076"/>
          <ac:picMkLst>
            <pc:docMk/>
            <pc:sldMk cId="468795861" sldId="261"/>
            <ac:picMk id="4" creationId="{574F1B21-7DDD-4B47-AE3C-E8AFE2B61D47}"/>
          </ac:picMkLst>
        </pc:picChg>
      </pc:sldChg>
      <pc:sldChg chg="addSp delSp modSp mod">
        <pc:chgData name="Chris Droussiotis" userId="66921b89f68d3868" providerId="LiveId" clId="{5E0B9164-D4C3-424F-AF6E-1A891884B61B}" dt="2022-01-20T08:54:13.813" v="122" actId="1076"/>
        <pc:sldMkLst>
          <pc:docMk/>
          <pc:sldMk cId="4157720077" sldId="262"/>
        </pc:sldMkLst>
        <pc:spChg chg="add del mod">
          <ac:chgData name="Chris Droussiotis" userId="66921b89f68d3868" providerId="LiveId" clId="{5E0B9164-D4C3-424F-AF6E-1A891884B61B}" dt="2022-01-20T08:52:01.455" v="95" actId="478"/>
          <ac:spMkLst>
            <pc:docMk/>
            <pc:sldMk cId="4157720077" sldId="262"/>
            <ac:spMk id="3" creationId="{8962CFF8-7611-47BF-B060-0A95690FD2DA}"/>
          </ac:spMkLst>
        </pc:spChg>
        <pc:spChg chg="del">
          <ac:chgData name="Chris Droussiotis" userId="66921b89f68d3868" providerId="LiveId" clId="{5E0B9164-D4C3-424F-AF6E-1A891884B61B}" dt="2022-01-20T08:50:34.213" v="82" actId="478"/>
          <ac:spMkLst>
            <pc:docMk/>
            <pc:sldMk cId="4157720077" sldId="262"/>
            <ac:spMk id="4" creationId="{FB039412-27B9-4173-B414-49E3E5B244D7}"/>
          </ac:spMkLst>
        </pc:spChg>
        <pc:spChg chg="mod">
          <ac:chgData name="Chris Droussiotis" userId="66921b89f68d3868" providerId="LiveId" clId="{5E0B9164-D4C3-424F-AF6E-1A891884B61B}" dt="2022-01-20T08:52:41.789" v="104" actId="1076"/>
          <ac:spMkLst>
            <pc:docMk/>
            <pc:sldMk cId="4157720077" sldId="262"/>
            <ac:spMk id="8" creationId="{7BFB62B1-4D65-4035-9321-A893F2EE0602}"/>
          </ac:spMkLst>
        </pc:spChg>
        <pc:spChg chg="del">
          <ac:chgData name="Chris Droussiotis" userId="66921b89f68d3868" providerId="LiveId" clId="{5E0B9164-D4C3-424F-AF6E-1A891884B61B}" dt="2022-01-20T08:50:38.673" v="83" actId="478"/>
          <ac:spMkLst>
            <pc:docMk/>
            <pc:sldMk cId="4157720077" sldId="262"/>
            <ac:spMk id="9" creationId="{2548C6D3-6DE4-4A82-A1E8-5AF6A4EAECBD}"/>
          </ac:spMkLst>
        </pc:spChg>
        <pc:spChg chg="del">
          <ac:chgData name="Chris Droussiotis" userId="66921b89f68d3868" providerId="LiveId" clId="{5E0B9164-D4C3-424F-AF6E-1A891884B61B}" dt="2022-01-20T08:51:45.014" v="91" actId="478"/>
          <ac:spMkLst>
            <pc:docMk/>
            <pc:sldMk cId="4157720077" sldId="262"/>
            <ac:spMk id="10" creationId="{98BBA2E9-CD5A-4BF5-BE6C-02870B357A45}"/>
          </ac:spMkLst>
        </pc:spChg>
        <pc:spChg chg="mod">
          <ac:chgData name="Chris Droussiotis" userId="66921b89f68d3868" providerId="LiveId" clId="{5E0B9164-D4C3-424F-AF6E-1A891884B61B}" dt="2022-01-20T08:53:35.309" v="115" actId="1076"/>
          <ac:spMkLst>
            <pc:docMk/>
            <pc:sldMk cId="4157720077" sldId="262"/>
            <ac:spMk id="11" creationId="{DB887F1C-0BD5-4DD1-B250-1157D0B810EC}"/>
          </ac:spMkLst>
        </pc:spChg>
        <pc:spChg chg="del">
          <ac:chgData name="Chris Droussiotis" userId="66921b89f68d3868" providerId="LiveId" clId="{5E0B9164-D4C3-424F-AF6E-1A891884B61B}" dt="2022-01-20T08:51:51.457" v="93" actId="478"/>
          <ac:spMkLst>
            <pc:docMk/>
            <pc:sldMk cId="4157720077" sldId="262"/>
            <ac:spMk id="13" creationId="{950B8E6F-E2FE-4BBF-806B-693DF75568A8}"/>
          </ac:spMkLst>
        </pc:spChg>
        <pc:spChg chg="del">
          <ac:chgData name="Chris Droussiotis" userId="66921b89f68d3868" providerId="LiveId" clId="{5E0B9164-D4C3-424F-AF6E-1A891884B61B}" dt="2022-01-20T08:51:48.136" v="92" actId="478"/>
          <ac:spMkLst>
            <pc:docMk/>
            <pc:sldMk cId="4157720077" sldId="262"/>
            <ac:spMk id="16" creationId="{2AE4CC0C-8A88-4D55-B16C-0A303E7CC19C}"/>
          </ac:spMkLst>
        </pc:spChg>
        <pc:spChg chg="mod">
          <ac:chgData name="Chris Droussiotis" userId="66921b89f68d3868" providerId="LiveId" clId="{5E0B9164-D4C3-424F-AF6E-1A891884B61B}" dt="2022-01-20T08:53:57.950" v="119" actId="14100"/>
          <ac:spMkLst>
            <pc:docMk/>
            <pc:sldMk cId="4157720077" sldId="262"/>
            <ac:spMk id="18" creationId="{00FB7A14-8D60-4004-8966-DE97E0A5D997}"/>
          </ac:spMkLst>
        </pc:spChg>
        <pc:spChg chg="del">
          <ac:chgData name="Chris Droussiotis" userId="66921b89f68d3868" providerId="LiveId" clId="{5E0B9164-D4C3-424F-AF6E-1A891884B61B}" dt="2022-01-20T08:51:57.264" v="94" actId="478"/>
          <ac:spMkLst>
            <pc:docMk/>
            <pc:sldMk cId="4157720077" sldId="262"/>
            <ac:spMk id="19" creationId="{11A6B7E3-D905-4948-81BB-1756B150250B}"/>
          </ac:spMkLst>
        </pc:spChg>
        <pc:spChg chg="mod">
          <ac:chgData name="Chris Droussiotis" userId="66921b89f68d3868" providerId="LiveId" clId="{5E0B9164-D4C3-424F-AF6E-1A891884B61B}" dt="2022-01-20T08:52:36.183" v="103" actId="1076"/>
          <ac:spMkLst>
            <pc:docMk/>
            <pc:sldMk cId="4157720077" sldId="262"/>
            <ac:spMk id="29" creationId="{C2F8A9F2-2C55-4161-8E7A-E8C5DFFC9841}"/>
          </ac:spMkLst>
        </pc:spChg>
        <pc:spChg chg="mod">
          <ac:chgData name="Chris Droussiotis" userId="66921b89f68d3868" providerId="LiveId" clId="{5E0B9164-D4C3-424F-AF6E-1A891884B61B}" dt="2022-01-20T08:52:56.972" v="108" actId="1076"/>
          <ac:spMkLst>
            <pc:docMk/>
            <pc:sldMk cId="4157720077" sldId="262"/>
            <ac:spMk id="32" creationId="{568A13BB-0CC4-42FF-9EA5-7D631DCB30D6}"/>
          </ac:spMkLst>
        </pc:spChg>
        <pc:cxnChg chg="mod">
          <ac:chgData name="Chris Droussiotis" userId="66921b89f68d3868" providerId="LiveId" clId="{5E0B9164-D4C3-424F-AF6E-1A891884B61B}" dt="2022-01-20T08:53:30.683" v="114" actId="1076"/>
          <ac:cxnSpMkLst>
            <pc:docMk/>
            <pc:sldMk cId="4157720077" sldId="262"/>
            <ac:cxnSpMk id="5" creationId="{5CD3EDB7-1372-4A19-B0BA-E3F2D3E702C8}"/>
          </ac:cxnSpMkLst>
        </pc:cxnChg>
        <pc:cxnChg chg="mod">
          <ac:chgData name="Chris Droussiotis" userId="66921b89f68d3868" providerId="LiveId" clId="{5E0B9164-D4C3-424F-AF6E-1A891884B61B}" dt="2022-01-20T08:52:17.108" v="96" actId="1076"/>
          <ac:cxnSpMkLst>
            <pc:docMk/>
            <pc:sldMk cId="4157720077" sldId="262"/>
            <ac:cxnSpMk id="6" creationId="{E1CA7CB4-537A-4CAB-AFFE-92C8E594CE3E}"/>
          </ac:cxnSpMkLst>
        </pc:cxnChg>
        <pc:cxnChg chg="mod">
          <ac:chgData name="Chris Droussiotis" userId="66921b89f68d3868" providerId="LiveId" clId="{5E0B9164-D4C3-424F-AF6E-1A891884B61B}" dt="2022-01-20T08:52:25.780" v="99" actId="1076"/>
          <ac:cxnSpMkLst>
            <pc:docMk/>
            <pc:sldMk cId="4157720077" sldId="262"/>
            <ac:cxnSpMk id="12" creationId="{D5FA2CAC-4DCF-48BF-B4D3-598F814224EC}"/>
          </ac:cxnSpMkLst>
        </pc:cxnChg>
        <pc:cxnChg chg="mod">
          <ac:chgData name="Chris Droussiotis" userId="66921b89f68d3868" providerId="LiveId" clId="{5E0B9164-D4C3-424F-AF6E-1A891884B61B}" dt="2022-01-20T08:52:46.155" v="105" actId="1076"/>
          <ac:cxnSpMkLst>
            <pc:docMk/>
            <pc:sldMk cId="4157720077" sldId="262"/>
            <ac:cxnSpMk id="21" creationId="{3048EC68-8647-4038-9755-1068E411B328}"/>
          </ac:cxnSpMkLst>
        </pc:cxnChg>
        <pc:cxnChg chg="mod">
          <ac:chgData name="Chris Droussiotis" userId="66921b89f68d3868" providerId="LiveId" clId="{5E0B9164-D4C3-424F-AF6E-1A891884B61B}" dt="2022-01-20T08:52:52.431" v="107" actId="1076"/>
          <ac:cxnSpMkLst>
            <pc:docMk/>
            <pc:sldMk cId="4157720077" sldId="262"/>
            <ac:cxnSpMk id="22" creationId="{9418D70D-052C-444E-8675-75A7F12EC689}"/>
          </ac:cxnSpMkLst>
        </pc:cxnChg>
        <pc:cxnChg chg="mod">
          <ac:chgData name="Chris Droussiotis" userId="66921b89f68d3868" providerId="LiveId" clId="{5E0B9164-D4C3-424F-AF6E-1A891884B61B}" dt="2022-01-20T08:52:49.758" v="106" actId="1076"/>
          <ac:cxnSpMkLst>
            <pc:docMk/>
            <pc:sldMk cId="4157720077" sldId="262"/>
            <ac:cxnSpMk id="23" creationId="{3813C2F4-C4A8-4F33-BEE6-6A3997DA162C}"/>
          </ac:cxnSpMkLst>
        </pc:cxnChg>
        <pc:cxnChg chg="mod">
          <ac:chgData name="Chris Droussiotis" userId="66921b89f68d3868" providerId="LiveId" clId="{5E0B9164-D4C3-424F-AF6E-1A891884B61B}" dt="2022-01-20T08:54:13.813" v="122" actId="1076"/>
          <ac:cxnSpMkLst>
            <pc:docMk/>
            <pc:sldMk cId="4157720077" sldId="262"/>
            <ac:cxnSpMk id="24" creationId="{C940A2F9-A850-4DA3-8E83-6B74C351C4C7}"/>
          </ac:cxnSpMkLst>
        </pc:cxnChg>
        <pc:cxnChg chg="mod">
          <ac:chgData name="Chris Droussiotis" userId="66921b89f68d3868" providerId="LiveId" clId="{5E0B9164-D4C3-424F-AF6E-1A891884B61B}" dt="2022-01-20T08:54:10.960" v="121" actId="1076"/>
          <ac:cxnSpMkLst>
            <pc:docMk/>
            <pc:sldMk cId="4157720077" sldId="262"/>
            <ac:cxnSpMk id="26" creationId="{D2BADBAD-E5F4-4E5C-B7E1-B5CF7C566423}"/>
          </ac:cxnSpMkLst>
        </pc:cxnChg>
        <pc:cxnChg chg="mod">
          <ac:chgData name="Chris Droussiotis" userId="66921b89f68d3868" providerId="LiveId" clId="{5E0B9164-D4C3-424F-AF6E-1A891884B61B}" dt="2022-01-20T08:54:08.369" v="120" actId="1076"/>
          <ac:cxnSpMkLst>
            <pc:docMk/>
            <pc:sldMk cId="4157720077" sldId="262"/>
            <ac:cxnSpMk id="27" creationId="{3DAE00A3-1EEC-4E19-8305-CBD9E2E1FC1A}"/>
          </ac:cxnSpMkLst>
        </pc:cxnChg>
      </pc:sldChg>
      <pc:sldChg chg="addSp delSp modSp mod">
        <pc:chgData name="Chris Droussiotis" userId="66921b89f68d3868" providerId="LiveId" clId="{5E0B9164-D4C3-424F-AF6E-1A891884B61B}" dt="2022-08-29T11:27:24.308" v="137" actId="1076"/>
        <pc:sldMkLst>
          <pc:docMk/>
          <pc:sldMk cId="1033539992" sldId="263"/>
        </pc:sldMkLst>
        <pc:spChg chg="add del mod">
          <ac:chgData name="Chris Droussiotis" userId="66921b89f68d3868" providerId="LiveId" clId="{5E0B9164-D4C3-424F-AF6E-1A891884B61B}" dt="2022-08-29T11:27:24.308" v="137" actId="1076"/>
          <ac:spMkLst>
            <pc:docMk/>
            <pc:sldMk cId="1033539992" sldId="263"/>
            <ac:spMk id="3" creationId="{96871210-675C-45BE-A438-9985097E236F}"/>
          </ac:spMkLst>
        </pc:spChg>
        <pc:spChg chg="add del mod">
          <ac:chgData name="Chris Droussiotis" userId="66921b89f68d3868" providerId="LiveId" clId="{5E0B9164-D4C3-424F-AF6E-1A891884B61B}" dt="2022-01-20T08:55:51.947" v="131" actId="478"/>
          <ac:spMkLst>
            <pc:docMk/>
            <pc:sldMk cId="1033539992" sldId="263"/>
            <ac:spMk id="7" creationId="{A2408D75-3622-4AD9-AD2A-A6FD100DA04D}"/>
          </ac:spMkLst>
        </pc:spChg>
        <pc:graphicFrameChg chg="add del mod modGraphic">
          <ac:chgData name="Chris Droussiotis" userId="66921b89f68d3868" providerId="LiveId" clId="{5E0B9164-D4C3-424F-AF6E-1A891884B61B}" dt="2022-08-29T11:27:01.084" v="134" actId="478"/>
          <ac:graphicFrameMkLst>
            <pc:docMk/>
            <pc:sldMk cId="1033539992" sldId="263"/>
            <ac:graphicFrameMk id="5" creationId="{8E4B3BDE-670C-4767-8E8F-7537AA82585C}"/>
          </ac:graphicFrameMkLst>
        </pc:graphicFrameChg>
        <pc:picChg chg="add mod">
          <ac:chgData name="Chris Droussiotis" userId="66921b89f68d3868" providerId="LiveId" clId="{5E0B9164-D4C3-424F-AF6E-1A891884B61B}" dt="2022-08-29T11:27:10.126" v="136" actId="1076"/>
          <ac:picMkLst>
            <pc:docMk/>
            <pc:sldMk cId="1033539992" sldId="263"/>
            <ac:picMk id="4" creationId="{2871B9A8-E9F3-118C-18F2-3E4A02C1F0D2}"/>
          </ac:picMkLst>
        </pc:picChg>
        <pc:picChg chg="del">
          <ac:chgData name="Chris Droussiotis" userId="66921b89f68d3868" providerId="LiveId" clId="{5E0B9164-D4C3-424F-AF6E-1A891884B61B}" dt="2022-01-20T08:54:20.533" v="123" actId="478"/>
          <ac:picMkLst>
            <pc:docMk/>
            <pc:sldMk cId="1033539992" sldId="263"/>
            <ac:picMk id="23" creationId="{1532C3B9-99B9-4FE8-A383-ABA696DC14F2}"/>
          </ac:picMkLst>
        </pc:picChg>
      </pc:sldChg>
      <pc:sldChg chg="modSp mod">
        <pc:chgData name="Chris Droussiotis" userId="66921b89f68d3868" providerId="LiveId" clId="{5E0B9164-D4C3-424F-AF6E-1A891884B61B}" dt="2022-01-20T08:42:48.327" v="1" actId="20577"/>
        <pc:sldMkLst>
          <pc:docMk/>
          <pc:sldMk cId="3800493263" sldId="267"/>
        </pc:sldMkLst>
        <pc:spChg chg="mod">
          <ac:chgData name="Chris Droussiotis" userId="66921b89f68d3868" providerId="LiveId" clId="{5E0B9164-D4C3-424F-AF6E-1A891884B61B}" dt="2022-01-20T08:42:48.327" v="1" actId="20577"/>
          <ac:spMkLst>
            <pc:docMk/>
            <pc:sldMk cId="3800493263" sldId="267"/>
            <ac:spMk id="6" creationId="{00000000-0000-0000-0000-000000000000}"/>
          </ac:spMkLst>
        </pc:spChg>
      </pc:sldChg>
      <pc:sldChg chg="modSp mod">
        <pc:chgData name="Chris Droussiotis" userId="66921b89f68d3868" providerId="LiveId" clId="{5E0B9164-D4C3-424F-AF6E-1A891884B61B}" dt="2022-01-20T08:46:10.520" v="25" actId="20577"/>
        <pc:sldMkLst>
          <pc:docMk/>
          <pc:sldMk cId="2476039844" sldId="268"/>
        </pc:sldMkLst>
        <pc:spChg chg="mod">
          <ac:chgData name="Chris Droussiotis" userId="66921b89f68d3868" providerId="LiveId" clId="{5E0B9164-D4C3-424F-AF6E-1A891884B61B}" dt="2022-01-20T08:46:10.520" v="25" actId="20577"/>
          <ac:spMkLst>
            <pc:docMk/>
            <pc:sldMk cId="2476039844" sldId="268"/>
            <ac:spMk id="2" creationId="{4A1D869A-56CE-475C-B927-EEEBC7E3A213}"/>
          </ac:spMkLst>
        </pc:spChg>
      </pc:sldChg>
      <pc:sldChg chg="addSp delSp modSp mod">
        <pc:chgData name="Chris Droussiotis" userId="66921b89f68d3868" providerId="LiveId" clId="{5E0B9164-D4C3-424F-AF6E-1A891884B61B}" dt="2022-08-29T11:47:00.126" v="373" actId="255"/>
        <pc:sldMkLst>
          <pc:docMk/>
          <pc:sldMk cId="2158870969" sldId="293"/>
        </pc:sldMkLst>
        <pc:spChg chg="mod">
          <ac:chgData name="Chris Droussiotis" userId="66921b89f68d3868" providerId="LiveId" clId="{5E0B9164-D4C3-424F-AF6E-1A891884B61B}" dt="2022-08-29T11:46:38.514" v="369" actId="6549"/>
          <ac:spMkLst>
            <pc:docMk/>
            <pc:sldMk cId="2158870969" sldId="293"/>
            <ac:spMk id="3" creationId="{78FD6D55-6A6F-4D44-A15A-75C7B39EF503}"/>
          </ac:spMkLst>
        </pc:spChg>
        <pc:spChg chg="add mod">
          <ac:chgData name="Chris Droussiotis" userId="66921b89f68d3868" providerId="LiveId" clId="{5E0B9164-D4C3-424F-AF6E-1A891884B61B}" dt="2022-08-29T11:30:10.861" v="172" actId="1076"/>
          <ac:spMkLst>
            <pc:docMk/>
            <pc:sldMk cId="2158870969" sldId="293"/>
            <ac:spMk id="4" creationId="{E6230AF9-42E1-63EC-76A6-96BDEC33167D}"/>
          </ac:spMkLst>
        </pc:spChg>
        <pc:spChg chg="add mod">
          <ac:chgData name="Chris Droussiotis" userId="66921b89f68d3868" providerId="LiveId" clId="{5E0B9164-D4C3-424F-AF6E-1A891884B61B}" dt="2022-08-29T11:46:33.105" v="368" actId="1076"/>
          <ac:spMkLst>
            <pc:docMk/>
            <pc:sldMk cId="2158870969" sldId="293"/>
            <ac:spMk id="5" creationId="{D16BD090-1903-2E77-A416-851E20FFF436}"/>
          </ac:spMkLst>
        </pc:spChg>
        <pc:spChg chg="add mod">
          <ac:chgData name="Chris Droussiotis" userId="66921b89f68d3868" providerId="LiveId" clId="{5E0B9164-D4C3-424F-AF6E-1A891884B61B}" dt="2022-08-29T11:46:42.061" v="370" actId="1076"/>
          <ac:spMkLst>
            <pc:docMk/>
            <pc:sldMk cId="2158870969" sldId="293"/>
            <ac:spMk id="6" creationId="{FE0A711C-1B89-8C73-BFFF-3BEF249F374D}"/>
          </ac:spMkLst>
        </pc:spChg>
        <pc:spChg chg="add del mod">
          <ac:chgData name="Chris Droussiotis" userId="66921b89f68d3868" providerId="LiveId" clId="{5E0B9164-D4C3-424F-AF6E-1A891884B61B}" dt="2022-08-29T11:46:01.578" v="333"/>
          <ac:spMkLst>
            <pc:docMk/>
            <pc:sldMk cId="2158870969" sldId="293"/>
            <ac:spMk id="7" creationId="{AA3CCA30-55FF-6E6A-699B-58985F052574}"/>
          </ac:spMkLst>
        </pc:spChg>
        <pc:spChg chg="add del mod">
          <ac:chgData name="Chris Droussiotis" userId="66921b89f68d3868" providerId="LiveId" clId="{5E0B9164-D4C3-424F-AF6E-1A891884B61B}" dt="2022-08-29T11:46:01.578" v="335"/>
          <ac:spMkLst>
            <pc:docMk/>
            <pc:sldMk cId="2158870969" sldId="293"/>
            <ac:spMk id="8" creationId="{AE1A0076-D944-9955-A247-BD5669057C60}"/>
          </ac:spMkLst>
        </pc:spChg>
        <pc:spChg chg="add mod">
          <ac:chgData name="Chris Droussiotis" userId="66921b89f68d3868" providerId="LiveId" clId="{5E0B9164-D4C3-424F-AF6E-1A891884B61B}" dt="2022-08-29T11:47:00.126" v="373" actId="255"/>
          <ac:spMkLst>
            <pc:docMk/>
            <pc:sldMk cId="2158870969" sldId="293"/>
            <ac:spMk id="9" creationId="{CEA95445-2476-F0DC-04B7-A3761434FCCD}"/>
          </ac:spMkLst>
        </pc:spChg>
      </pc:sldChg>
      <pc:sldChg chg="del">
        <pc:chgData name="Chris Droussiotis" userId="66921b89f68d3868" providerId="LiveId" clId="{5E0B9164-D4C3-424F-AF6E-1A891884B61B}" dt="2022-08-29T11:25:38.137" v="133" actId="47"/>
        <pc:sldMkLst>
          <pc:docMk/>
          <pc:sldMk cId="3108590497" sldId="29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8-10-07T23:52:52.805" idx="1">
    <p:pos x="10" y="10"/>
    <p:text>JOKE -Dig holes, closed holes - no one in the middle to plant the tree</p:text>
    <p:extLst>
      <p:ext uri="{C676402C-5697-4E1C-873F-D02D1690AC5C}">
        <p15:threadingInfo xmlns:p15="http://schemas.microsoft.com/office/powerpoint/2012/main" timeZoneBias="240"/>
      </p:ext>
    </p:extLst>
  </p:cm>
  <p:cm authorId="1" dt="2018-10-08T00:03:51.744" idx="2">
    <p:pos x="10" y="106"/>
    <p:text>The rush of a startup idea is like nothing else (often even better than the exit), but an idea is just that. It requires capital, and while bootstrapping is almost always the right way prior to raising capital from outside sources, the process can oftentimes be futile and complex.</p:text>
    <p:extLst>
      <p:ext uri="{C676402C-5697-4E1C-873F-D02D1690AC5C}">
        <p15:threadingInfo xmlns:p15="http://schemas.microsoft.com/office/powerpoint/2012/main" timeZoneBias="240">
          <p15:parentCm authorId="1" idx="1"/>
        </p15:threadingInfo>
      </p:ext>
    </p:extLst>
  </p:cm>
  <p:cm authorId="1" dt="2018-10-08T00:11:55.191" idx="3">
    <p:pos x="10" y="202"/>
    <p:text>Enron Scandal, Worldcom accounting scndal - Sarbanes-Oxley</p:text>
    <p:extLst>
      <p:ext uri="{C676402C-5697-4E1C-873F-D02D1690AC5C}">
        <p15:threadingInfo xmlns:p15="http://schemas.microsoft.com/office/powerpoint/2012/main" timeZoneBias="240">
          <p15:parentCm authorId="1" idx="1"/>
        </p15:threadingInfo>
      </p:ext>
    </p:extLst>
  </p:cm>
  <p:cm authorId="1" dt="2018-10-08T00:12:44.348" idx="4">
    <p:pos x="10" y="298"/>
    <p:text>Banks - Patriot Act - KYC, AML</p:text>
    <p:extLst>
      <p:ext uri="{C676402C-5697-4E1C-873F-D02D1690AC5C}">
        <p15:threadingInfo xmlns:p15="http://schemas.microsoft.com/office/powerpoint/2012/main" timeZoneBias="24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F0960C5A-CC70-417E-BC7D-7130919FC105}">
      <dgm:prSet phldrT="[Text]"/>
      <dgm:spPr/>
      <dgm:t>
        <a:bodyPr/>
        <a:lstStyle/>
        <a:p>
          <a:r>
            <a:rPr lang="en-US" dirty="0"/>
            <a:t>Stage 2</a:t>
          </a:r>
        </a:p>
        <a:p>
          <a:r>
            <a:rPr lang="en-US" dirty="0"/>
            <a:t>The Tender offer and Settlement</a:t>
          </a:r>
        </a:p>
      </dgm:t>
    </dgm:pt>
    <dgm:pt modelId="{C3E707B5-2C7E-44DA-BD57-5C69F2B8CE1E}" type="parTrans" cxnId="{8FDA99BF-24AB-4517-91A5-230094D12C65}">
      <dgm:prSet/>
      <dgm:spPr/>
      <dgm:t>
        <a:bodyPr/>
        <a:lstStyle/>
        <a:p>
          <a:endParaRPr lang="en-US"/>
        </a:p>
      </dgm:t>
    </dgm:pt>
    <dgm:pt modelId="{D082515A-A53B-48F4-99BC-52A36885DE52}" type="sibTrans" cxnId="{8FDA99BF-24AB-4517-91A5-230094D12C65}">
      <dgm:prSet/>
      <dgm:spPr/>
      <dgm:t>
        <a:bodyPr/>
        <a:lstStyle/>
        <a:p>
          <a:endParaRPr lang="en-US"/>
        </a:p>
      </dgm:t>
    </dgm:pt>
    <dgm:pt modelId="{BF2C60AD-BE4C-41E9-88BB-167BF2A77D49}">
      <dgm:prSet phldrT="[Text]"/>
      <dgm:spPr/>
      <dgm:t>
        <a:bodyPr/>
        <a:lstStyle/>
        <a:p>
          <a:r>
            <a:rPr lang="en-US" dirty="0"/>
            <a:t>Stage 3</a:t>
          </a:r>
        </a:p>
        <a:p>
          <a:r>
            <a:rPr lang="en-US" dirty="0"/>
            <a:t>Post –Acquisition Management</a:t>
          </a:r>
        </a:p>
      </dgm:t>
    </dgm:pt>
    <dgm:pt modelId="{08C1B739-3731-4532-834D-845E841826E8}" type="parTrans" cxnId="{B169153D-B1D6-492E-94E9-0F23FFE3996A}">
      <dgm:prSet/>
      <dgm:spPr/>
      <dgm:t>
        <a:bodyPr/>
        <a:lstStyle/>
        <a:p>
          <a:endParaRPr lang="en-US"/>
        </a:p>
      </dgm:t>
    </dgm:pt>
    <dgm:pt modelId="{8B2A61C8-99D1-42B7-8C06-CE013AD5D846}" type="sibTrans" cxnId="{B169153D-B1D6-492E-94E9-0F23FFE3996A}">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3" custLinFactNeighborX="2928" custLinFactNeighborY="0">
        <dgm:presLayoutVars>
          <dgm:bulletEnabled val="1"/>
        </dgm:presLayoutVars>
      </dgm:prSet>
      <dgm:spPr/>
    </dgm:pt>
    <dgm:pt modelId="{EC07BEBF-0A99-4093-9086-7D3B2AFCB38B}" type="pres">
      <dgm:prSet presAssocID="{E5E22ABE-541D-4769-9FF1-8D7F7508DB54}" presName="parSpace" presStyleCnt="0"/>
      <dgm:spPr/>
    </dgm:pt>
    <dgm:pt modelId="{8E2B26DF-DF6F-480C-A6A2-764D15657E40}" type="pres">
      <dgm:prSet presAssocID="{F0960C5A-CC70-417E-BC7D-7130919FC105}" presName="parTxOnly" presStyleLbl="node1" presStyleIdx="1" presStyleCnt="3">
        <dgm:presLayoutVars>
          <dgm:bulletEnabled val="1"/>
        </dgm:presLayoutVars>
      </dgm:prSet>
      <dgm:spPr/>
    </dgm:pt>
    <dgm:pt modelId="{7269A2CF-E0C6-44CD-9A6B-40D62EFDF393}" type="pres">
      <dgm:prSet presAssocID="{D082515A-A53B-48F4-99BC-52A36885DE52}" presName="parSpace" presStyleCnt="0"/>
      <dgm:spPr/>
    </dgm:pt>
    <dgm:pt modelId="{7E5A5BF4-4EAD-4126-A0F9-EB4D4F37BA42}" type="pres">
      <dgm:prSet presAssocID="{BF2C60AD-BE4C-41E9-88BB-167BF2A77D49}" presName="parTxOnly" presStyleLbl="node1" presStyleIdx="2" presStyleCnt="3">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8C2D83C-F9AB-4854-875C-6FFACCFB6FB5}" type="presOf" srcId="{BF2C60AD-BE4C-41E9-88BB-167BF2A77D49}" destId="{7E5A5BF4-4EAD-4126-A0F9-EB4D4F37BA42}" srcOrd="0" destOrd="0" presId="urn:microsoft.com/office/officeart/2005/8/layout/hChevron3"/>
    <dgm:cxn modelId="{B169153D-B1D6-492E-94E9-0F23FFE3996A}" srcId="{1A7D493D-DFCD-4D25-9CC7-B91FEE8A1428}" destId="{BF2C60AD-BE4C-41E9-88BB-167BF2A77D49}" srcOrd="2" destOrd="0" parTransId="{08C1B739-3731-4532-834D-845E841826E8}" sibTransId="{8B2A61C8-99D1-42B7-8C06-CE013AD5D846}"/>
    <dgm:cxn modelId="{9F0F2750-F95A-46B6-ACAF-7DBD0A698C6B}" type="presOf" srcId="{0DFFF99E-D18F-4FAD-A840-13DA43BD8FE9}" destId="{B8D475C9-78DA-4168-ABE7-D02E14121FA7}" srcOrd="0" destOrd="0" presId="urn:microsoft.com/office/officeart/2005/8/layout/hChevron3"/>
    <dgm:cxn modelId="{1C28C057-7626-4B7A-9745-A4A2C0444AAF}" type="presOf" srcId="{F0960C5A-CC70-417E-BC7D-7130919FC105}" destId="{8E2B26DF-DF6F-480C-A6A2-764D15657E40}" srcOrd="0" destOrd="0" presId="urn:microsoft.com/office/officeart/2005/8/layout/hChevron3"/>
    <dgm:cxn modelId="{8FDA99BF-24AB-4517-91A5-230094D12C65}" srcId="{1A7D493D-DFCD-4D25-9CC7-B91FEE8A1428}" destId="{F0960C5A-CC70-417E-BC7D-7130919FC105}" srcOrd="1" destOrd="0" parTransId="{C3E707B5-2C7E-44DA-BD57-5C69F2B8CE1E}" sibTransId="{D082515A-A53B-48F4-99BC-52A36885DE52}"/>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 modelId="{6E2C9493-02FA-4244-8B7B-581FC915305E}" type="presParOf" srcId="{539EBB0E-D4DA-48BB-94F2-0DE10B4C2B33}" destId="{EC07BEBF-0A99-4093-9086-7D3B2AFCB38B}" srcOrd="1" destOrd="0" presId="urn:microsoft.com/office/officeart/2005/8/layout/hChevron3"/>
    <dgm:cxn modelId="{AD889942-453D-42BF-9518-BD237ED21B41}" type="presParOf" srcId="{539EBB0E-D4DA-48BB-94F2-0DE10B4C2B33}" destId="{8E2B26DF-DF6F-480C-A6A2-764D15657E40}" srcOrd="2" destOrd="0" presId="urn:microsoft.com/office/officeart/2005/8/layout/hChevron3"/>
    <dgm:cxn modelId="{4FA8821C-2FD7-4659-8168-A21973F48440}" type="presParOf" srcId="{539EBB0E-D4DA-48BB-94F2-0DE10B4C2B33}" destId="{7269A2CF-E0C6-44CD-9A6B-40D62EFDF393}" srcOrd="3" destOrd="0" presId="urn:microsoft.com/office/officeart/2005/8/layout/hChevron3"/>
    <dgm:cxn modelId="{904C292C-811C-455F-958E-C0A38F82EC86}" type="presParOf" srcId="{539EBB0E-D4DA-48BB-94F2-0DE10B4C2B33}" destId="{7E5A5BF4-4EAD-4126-A0F9-EB4D4F37BA42}"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1</a:t>
          </a:r>
        </a:p>
        <a:p>
          <a:r>
            <a:rPr lang="en-US" dirty="0"/>
            <a:t>Identification &amp; Valuation</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2</a:t>
          </a:r>
        </a:p>
        <a:p>
          <a:r>
            <a:rPr lang="en-US" dirty="0"/>
            <a:t>Tender Offer &amp; Settlement</a:t>
          </a:r>
        </a:p>
        <a:p>
          <a:r>
            <a:rPr lang="en-US" dirty="0"/>
            <a:t>(after the Target has been identified)</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723" custLinFactNeighborY="12324">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D493D-DFCD-4D25-9CC7-B91FEE8A1428}" type="doc">
      <dgm:prSet loTypeId="urn:microsoft.com/office/officeart/2005/8/layout/hChevron3" loCatId="process" qsTypeId="urn:microsoft.com/office/officeart/2005/8/quickstyle/simple1" qsCatId="simple" csTypeId="urn:microsoft.com/office/officeart/2005/8/colors/accent1_2" csCatId="accent1" phldr="1"/>
      <dgm:spPr/>
    </dgm:pt>
    <dgm:pt modelId="{0DFFF99E-D18F-4FAD-A840-13DA43BD8FE9}">
      <dgm:prSet phldrT="[Text]"/>
      <dgm:spPr/>
      <dgm:t>
        <a:bodyPr/>
        <a:lstStyle/>
        <a:p>
          <a:r>
            <a:rPr lang="en-US" u="sng" dirty="0"/>
            <a:t>Stage 3</a:t>
          </a:r>
        </a:p>
        <a:p>
          <a:r>
            <a:rPr lang="en-US" dirty="0"/>
            <a:t>Post-Acquisition Management</a:t>
          </a:r>
        </a:p>
      </dgm:t>
    </dgm:pt>
    <dgm:pt modelId="{7610F42B-DDDF-4EE2-8C00-83764536F2AB}" type="parTrans" cxnId="{C81FD7EB-B8F1-4A20-BBED-49C5E714B190}">
      <dgm:prSet/>
      <dgm:spPr/>
      <dgm:t>
        <a:bodyPr/>
        <a:lstStyle/>
        <a:p>
          <a:endParaRPr lang="en-US"/>
        </a:p>
      </dgm:t>
    </dgm:pt>
    <dgm:pt modelId="{E5E22ABE-541D-4769-9FF1-8D7F7508DB54}" type="sibTrans" cxnId="{C81FD7EB-B8F1-4A20-BBED-49C5E714B190}">
      <dgm:prSet/>
      <dgm:spPr/>
      <dgm:t>
        <a:bodyPr/>
        <a:lstStyle/>
        <a:p>
          <a:endParaRPr lang="en-US"/>
        </a:p>
      </dgm:t>
    </dgm:pt>
    <dgm:pt modelId="{539EBB0E-D4DA-48BB-94F2-0DE10B4C2B33}" type="pres">
      <dgm:prSet presAssocID="{1A7D493D-DFCD-4D25-9CC7-B91FEE8A1428}" presName="Name0" presStyleCnt="0">
        <dgm:presLayoutVars>
          <dgm:dir/>
          <dgm:resizeHandles val="exact"/>
        </dgm:presLayoutVars>
      </dgm:prSet>
      <dgm:spPr/>
    </dgm:pt>
    <dgm:pt modelId="{B8D475C9-78DA-4168-ABE7-D02E14121FA7}" type="pres">
      <dgm:prSet presAssocID="{0DFFF99E-D18F-4FAD-A840-13DA43BD8FE9}" presName="parTxOnly" presStyleLbl="node1" presStyleIdx="0" presStyleCnt="1" custLinFactNeighborX="5420" custLinFactNeighborY="82196">
        <dgm:presLayoutVars>
          <dgm:bulletEnabled val="1"/>
        </dgm:presLayoutVars>
      </dgm:prSet>
      <dgm:spPr/>
    </dgm:pt>
  </dgm:ptLst>
  <dgm:cxnLst>
    <dgm:cxn modelId="{08CED122-F3DC-4DCD-AB76-0824860510BB}" type="presOf" srcId="{1A7D493D-DFCD-4D25-9CC7-B91FEE8A1428}" destId="{539EBB0E-D4DA-48BB-94F2-0DE10B4C2B33}" srcOrd="0" destOrd="0" presId="urn:microsoft.com/office/officeart/2005/8/layout/hChevron3"/>
    <dgm:cxn modelId="{9F0F2750-F95A-46B6-ACAF-7DBD0A698C6B}" type="presOf" srcId="{0DFFF99E-D18F-4FAD-A840-13DA43BD8FE9}" destId="{B8D475C9-78DA-4168-ABE7-D02E14121FA7}" srcOrd="0" destOrd="0" presId="urn:microsoft.com/office/officeart/2005/8/layout/hChevron3"/>
    <dgm:cxn modelId="{C81FD7EB-B8F1-4A20-BBED-49C5E714B190}" srcId="{1A7D493D-DFCD-4D25-9CC7-B91FEE8A1428}" destId="{0DFFF99E-D18F-4FAD-A840-13DA43BD8FE9}" srcOrd="0" destOrd="0" parTransId="{7610F42B-DDDF-4EE2-8C00-83764536F2AB}" sibTransId="{E5E22ABE-541D-4769-9FF1-8D7F7508DB54}"/>
    <dgm:cxn modelId="{2CF183FB-9688-4F2C-B59A-FF15AEC81E3A}" type="presParOf" srcId="{539EBB0E-D4DA-48BB-94F2-0DE10B4C2B33}" destId="{B8D475C9-78DA-4168-ABE7-D02E14121FA7}"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2910F3-F94C-4C00-AD19-174744E06D7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4A910C-3EB1-4E5F-BA96-35DE0DBFB476}">
      <dgm:prSet phldrT="[Text]"/>
      <dgm:spPr/>
      <dgm:t>
        <a:bodyPr/>
        <a:lstStyle/>
        <a:p>
          <a:r>
            <a:rPr lang="en-US" dirty="0"/>
            <a:t>M&amp;A</a:t>
          </a:r>
        </a:p>
      </dgm:t>
    </dgm:pt>
    <dgm:pt modelId="{B18BEC44-4893-4D9E-89B1-E3E917889A91}" type="parTrans" cxnId="{5C9671E2-1F81-4F26-8C88-8C99072AEB1D}">
      <dgm:prSet/>
      <dgm:spPr/>
      <dgm:t>
        <a:bodyPr/>
        <a:lstStyle/>
        <a:p>
          <a:endParaRPr lang="en-US"/>
        </a:p>
      </dgm:t>
    </dgm:pt>
    <dgm:pt modelId="{1FAC87BD-517F-417D-8D65-82DB6F171ACC}" type="sibTrans" cxnId="{5C9671E2-1F81-4F26-8C88-8C99072AEB1D}">
      <dgm:prSet/>
      <dgm:spPr/>
      <dgm:t>
        <a:bodyPr/>
        <a:lstStyle/>
        <a:p>
          <a:endParaRPr lang="en-US"/>
        </a:p>
      </dgm:t>
    </dgm:pt>
    <dgm:pt modelId="{6B3D6486-11B7-4E21-9B2D-109328F78F37}">
      <dgm:prSet phldrT="[Text]"/>
      <dgm:spPr/>
      <dgm:t>
        <a:bodyPr/>
        <a:lstStyle/>
        <a:p>
          <a:r>
            <a:rPr lang="en-US" dirty="0"/>
            <a:t>Amalgamation</a:t>
          </a:r>
        </a:p>
      </dgm:t>
    </dgm:pt>
    <dgm:pt modelId="{51484517-B8EA-4BCA-8FE5-3519124BF507}" type="parTrans" cxnId="{2DFE9B67-20A0-43E7-9A2D-D68E86820DE5}">
      <dgm:prSet/>
      <dgm:spPr/>
      <dgm:t>
        <a:bodyPr/>
        <a:lstStyle/>
        <a:p>
          <a:endParaRPr lang="en-US"/>
        </a:p>
      </dgm:t>
    </dgm:pt>
    <dgm:pt modelId="{CCE329DA-D4B9-4FF8-89DE-429430FA015B}" type="sibTrans" cxnId="{2DFE9B67-20A0-43E7-9A2D-D68E86820DE5}">
      <dgm:prSet/>
      <dgm:spPr/>
      <dgm:t>
        <a:bodyPr/>
        <a:lstStyle/>
        <a:p>
          <a:endParaRPr lang="en-US"/>
        </a:p>
      </dgm:t>
    </dgm:pt>
    <dgm:pt modelId="{69FAC0B6-18D8-4710-ABFF-B4F04218B5F5}">
      <dgm:prSet phldrT="[Text]"/>
      <dgm:spPr/>
      <dgm:t>
        <a:bodyPr/>
        <a:lstStyle/>
        <a:p>
          <a:r>
            <a:rPr lang="en-US" dirty="0"/>
            <a:t>Merger</a:t>
          </a:r>
        </a:p>
      </dgm:t>
    </dgm:pt>
    <dgm:pt modelId="{0832AB95-FA95-4A62-95EE-B78AB202D245}" type="parTrans" cxnId="{23286D78-1E43-444D-835D-2A434EAA9E57}">
      <dgm:prSet/>
      <dgm:spPr/>
      <dgm:t>
        <a:bodyPr/>
        <a:lstStyle/>
        <a:p>
          <a:endParaRPr lang="en-US"/>
        </a:p>
      </dgm:t>
    </dgm:pt>
    <dgm:pt modelId="{94847CB6-A10B-44CF-AA43-1A15D2A43BA8}" type="sibTrans" cxnId="{23286D78-1E43-444D-835D-2A434EAA9E57}">
      <dgm:prSet/>
      <dgm:spPr/>
      <dgm:t>
        <a:bodyPr/>
        <a:lstStyle/>
        <a:p>
          <a:endParaRPr lang="en-US"/>
        </a:p>
      </dgm:t>
    </dgm:pt>
    <dgm:pt modelId="{AA2157B9-8EA5-472F-A4A4-E5057BDB780A}">
      <dgm:prSet phldrT="[Text]"/>
      <dgm:spPr/>
      <dgm:t>
        <a:bodyPr/>
        <a:lstStyle/>
        <a:p>
          <a:r>
            <a:rPr lang="en-US" dirty="0"/>
            <a:t>De-Merger</a:t>
          </a:r>
        </a:p>
      </dgm:t>
    </dgm:pt>
    <dgm:pt modelId="{15D34114-7852-4BDB-B44D-2E26DC130B43}" type="parTrans" cxnId="{B261F547-27D6-4A55-8D95-D711FA8BEFE0}">
      <dgm:prSet/>
      <dgm:spPr/>
      <dgm:t>
        <a:bodyPr/>
        <a:lstStyle/>
        <a:p>
          <a:endParaRPr lang="en-US"/>
        </a:p>
      </dgm:t>
    </dgm:pt>
    <dgm:pt modelId="{3F3DBEE3-4F09-4528-99B8-91A94DE02A75}" type="sibTrans" cxnId="{B261F547-27D6-4A55-8D95-D711FA8BEFE0}">
      <dgm:prSet/>
      <dgm:spPr/>
      <dgm:t>
        <a:bodyPr/>
        <a:lstStyle/>
        <a:p>
          <a:endParaRPr lang="en-US"/>
        </a:p>
      </dgm:t>
    </dgm:pt>
    <dgm:pt modelId="{4013E977-9C1E-402A-B84C-2E1E5BBB845B}">
      <dgm:prSet phldrT="[Text]"/>
      <dgm:spPr/>
      <dgm:t>
        <a:bodyPr/>
        <a:lstStyle/>
        <a:p>
          <a:r>
            <a:rPr lang="en-US" dirty="0"/>
            <a:t>Acquisition</a:t>
          </a:r>
        </a:p>
      </dgm:t>
    </dgm:pt>
    <dgm:pt modelId="{7E643BAA-1EDA-46AB-B4A8-CBA4566707D7}" type="parTrans" cxnId="{8D9C0932-D6FC-46C7-8D96-A6C397E48C18}">
      <dgm:prSet/>
      <dgm:spPr/>
      <dgm:t>
        <a:bodyPr/>
        <a:lstStyle/>
        <a:p>
          <a:endParaRPr lang="en-US"/>
        </a:p>
      </dgm:t>
    </dgm:pt>
    <dgm:pt modelId="{F2688BBC-749B-4957-B87E-632A3D4F55D5}" type="sibTrans" cxnId="{8D9C0932-D6FC-46C7-8D96-A6C397E48C18}">
      <dgm:prSet/>
      <dgm:spPr/>
      <dgm:t>
        <a:bodyPr/>
        <a:lstStyle/>
        <a:p>
          <a:endParaRPr lang="en-US"/>
        </a:p>
      </dgm:t>
    </dgm:pt>
    <dgm:pt modelId="{A739AE17-B25F-4388-A7AC-EB5F878E768D}">
      <dgm:prSet phldrT="[Text]"/>
      <dgm:spPr/>
      <dgm:t>
        <a:bodyPr/>
        <a:lstStyle/>
        <a:p>
          <a:r>
            <a:rPr lang="en-US" dirty="0"/>
            <a:t>Asset Purchase</a:t>
          </a:r>
        </a:p>
      </dgm:t>
    </dgm:pt>
    <dgm:pt modelId="{32ECFC1C-963B-4F2A-B013-F72175E252EF}" type="parTrans" cxnId="{9CBF053C-E7A0-4996-9943-D894DB70C487}">
      <dgm:prSet/>
      <dgm:spPr/>
      <dgm:t>
        <a:bodyPr/>
        <a:lstStyle/>
        <a:p>
          <a:endParaRPr lang="en-US"/>
        </a:p>
      </dgm:t>
    </dgm:pt>
    <dgm:pt modelId="{84F5913B-BA85-4DA8-9E5F-E9D7F55122B9}" type="sibTrans" cxnId="{9CBF053C-E7A0-4996-9943-D894DB70C487}">
      <dgm:prSet/>
      <dgm:spPr/>
      <dgm:t>
        <a:bodyPr/>
        <a:lstStyle/>
        <a:p>
          <a:endParaRPr lang="en-US"/>
        </a:p>
      </dgm:t>
    </dgm:pt>
    <dgm:pt modelId="{8D6BDE54-3DD7-4FF4-BC9D-A689682A369A}">
      <dgm:prSet phldrT="[Text]"/>
      <dgm:spPr/>
      <dgm:t>
        <a:bodyPr/>
        <a:lstStyle/>
        <a:p>
          <a:r>
            <a:rPr lang="en-US" dirty="0"/>
            <a:t>Stock Purchase</a:t>
          </a:r>
        </a:p>
      </dgm:t>
    </dgm:pt>
    <dgm:pt modelId="{C45E96D1-69E4-4E61-A930-2FC577C09831}" type="parTrans" cxnId="{8560C9DE-F197-4D8F-8E6F-C727F10E7C1E}">
      <dgm:prSet/>
      <dgm:spPr/>
      <dgm:t>
        <a:bodyPr/>
        <a:lstStyle/>
        <a:p>
          <a:endParaRPr lang="en-US"/>
        </a:p>
      </dgm:t>
    </dgm:pt>
    <dgm:pt modelId="{7D311EB0-57D0-413C-8EE9-827B271DB01F}" type="sibTrans" cxnId="{8560C9DE-F197-4D8F-8E6F-C727F10E7C1E}">
      <dgm:prSet/>
      <dgm:spPr/>
      <dgm:t>
        <a:bodyPr/>
        <a:lstStyle/>
        <a:p>
          <a:endParaRPr lang="en-US"/>
        </a:p>
      </dgm:t>
    </dgm:pt>
    <dgm:pt modelId="{4B927C9B-AAC8-44CC-8FE6-8F8428A085A4}" type="pres">
      <dgm:prSet presAssocID="{942910F3-F94C-4C00-AD19-174744E06D7A}" presName="hierChild1" presStyleCnt="0">
        <dgm:presLayoutVars>
          <dgm:chPref val="1"/>
          <dgm:dir/>
          <dgm:animOne val="branch"/>
          <dgm:animLvl val="lvl"/>
          <dgm:resizeHandles/>
        </dgm:presLayoutVars>
      </dgm:prSet>
      <dgm:spPr/>
    </dgm:pt>
    <dgm:pt modelId="{0B3BB43E-E199-45DF-875C-B1A85D04FDD6}" type="pres">
      <dgm:prSet presAssocID="{804A910C-3EB1-4E5F-BA96-35DE0DBFB476}" presName="hierRoot1" presStyleCnt="0"/>
      <dgm:spPr/>
    </dgm:pt>
    <dgm:pt modelId="{FD49F42D-D59E-4832-A0CF-DF516BE2357E}" type="pres">
      <dgm:prSet presAssocID="{804A910C-3EB1-4E5F-BA96-35DE0DBFB476}" presName="composite" presStyleCnt="0"/>
      <dgm:spPr/>
    </dgm:pt>
    <dgm:pt modelId="{4031D305-16D5-4475-974C-22BB94372024}" type="pres">
      <dgm:prSet presAssocID="{804A910C-3EB1-4E5F-BA96-35DE0DBFB476}" presName="background" presStyleLbl="node0" presStyleIdx="0" presStyleCnt="2"/>
      <dgm:spPr/>
    </dgm:pt>
    <dgm:pt modelId="{012DCC22-16F1-437D-B79F-5537D2E228FF}" type="pres">
      <dgm:prSet presAssocID="{804A910C-3EB1-4E5F-BA96-35DE0DBFB476}" presName="text" presStyleLbl="fgAcc0" presStyleIdx="0" presStyleCnt="2">
        <dgm:presLayoutVars>
          <dgm:chPref val="3"/>
        </dgm:presLayoutVars>
      </dgm:prSet>
      <dgm:spPr/>
    </dgm:pt>
    <dgm:pt modelId="{C9E1EC50-E377-4896-A7BD-29758DE19132}" type="pres">
      <dgm:prSet presAssocID="{804A910C-3EB1-4E5F-BA96-35DE0DBFB476}" presName="hierChild2" presStyleCnt="0"/>
      <dgm:spPr/>
    </dgm:pt>
    <dgm:pt modelId="{83A9BDFF-916D-4F29-9D8C-3B3A68CE33F3}" type="pres">
      <dgm:prSet presAssocID="{51484517-B8EA-4BCA-8FE5-3519124BF507}" presName="Name10" presStyleLbl="parChTrans1D2" presStyleIdx="0" presStyleCnt="2"/>
      <dgm:spPr/>
    </dgm:pt>
    <dgm:pt modelId="{44D3250E-1573-4287-AD56-DC2D1A7669C3}" type="pres">
      <dgm:prSet presAssocID="{6B3D6486-11B7-4E21-9B2D-109328F78F37}" presName="hierRoot2" presStyleCnt="0"/>
      <dgm:spPr/>
    </dgm:pt>
    <dgm:pt modelId="{FE2DA0E9-38D1-4E53-B987-5D318B10FAF4}" type="pres">
      <dgm:prSet presAssocID="{6B3D6486-11B7-4E21-9B2D-109328F78F37}" presName="composite2" presStyleCnt="0"/>
      <dgm:spPr/>
    </dgm:pt>
    <dgm:pt modelId="{EC171CAD-B590-4B9A-8582-89339A42A115}" type="pres">
      <dgm:prSet presAssocID="{6B3D6486-11B7-4E21-9B2D-109328F78F37}" presName="background2" presStyleLbl="node2" presStyleIdx="0" presStyleCnt="2"/>
      <dgm:spPr/>
    </dgm:pt>
    <dgm:pt modelId="{412F311E-1B34-49D4-AF87-57C61A968DB0}" type="pres">
      <dgm:prSet presAssocID="{6B3D6486-11B7-4E21-9B2D-109328F78F37}" presName="text2" presStyleLbl="fgAcc2" presStyleIdx="0" presStyleCnt="2">
        <dgm:presLayoutVars>
          <dgm:chPref val="3"/>
        </dgm:presLayoutVars>
      </dgm:prSet>
      <dgm:spPr/>
    </dgm:pt>
    <dgm:pt modelId="{B372384A-8FA6-4481-A5D8-C603DAD113BA}" type="pres">
      <dgm:prSet presAssocID="{6B3D6486-11B7-4E21-9B2D-109328F78F37}" presName="hierChild3" presStyleCnt="0"/>
      <dgm:spPr/>
    </dgm:pt>
    <dgm:pt modelId="{EC1D63B7-B49F-462B-B2D5-E96B09A45C0A}" type="pres">
      <dgm:prSet presAssocID="{0832AB95-FA95-4A62-95EE-B78AB202D245}" presName="Name17" presStyleLbl="parChTrans1D3" presStyleIdx="0" presStyleCnt="3"/>
      <dgm:spPr/>
    </dgm:pt>
    <dgm:pt modelId="{D1AC31B2-3A5F-42F1-9F0B-D8ACFFB8853D}" type="pres">
      <dgm:prSet presAssocID="{69FAC0B6-18D8-4710-ABFF-B4F04218B5F5}" presName="hierRoot3" presStyleCnt="0"/>
      <dgm:spPr/>
    </dgm:pt>
    <dgm:pt modelId="{19A1C633-9C1A-4469-AB76-FD980F4D6464}" type="pres">
      <dgm:prSet presAssocID="{69FAC0B6-18D8-4710-ABFF-B4F04218B5F5}" presName="composite3" presStyleCnt="0"/>
      <dgm:spPr/>
    </dgm:pt>
    <dgm:pt modelId="{C2E36425-05C7-499C-8107-8A75F1AA6351}" type="pres">
      <dgm:prSet presAssocID="{69FAC0B6-18D8-4710-ABFF-B4F04218B5F5}" presName="background3" presStyleLbl="node3" presStyleIdx="0" presStyleCnt="3"/>
      <dgm:spPr/>
    </dgm:pt>
    <dgm:pt modelId="{1F37A587-6DC2-40F2-8A6D-F283231FE41C}" type="pres">
      <dgm:prSet presAssocID="{69FAC0B6-18D8-4710-ABFF-B4F04218B5F5}" presName="text3" presStyleLbl="fgAcc3" presStyleIdx="0" presStyleCnt="3">
        <dgm:presLayoutVars>
          <dgm:chPref val="3"/>
        </dgm:presLayoutVars>
      </dgm:prSet>
      <dgm:spPr/>
    </dgm:pt>
    <dgm:pt modelId="{145A8B21-7251-4F05-A37E-A23F76146B76}" type="pres">
      <dgm:prSet presAssocID="{69FAC0B6-18D8-4710-ABFF-B4F04218B5F5}" presName="hierChild4" presStyleCnt="0"/>
      <dgm:spPr/>
    </dgm:pt>
    <dgm:pt modelId="{C9835910-290E-4E45-8DA9-0362974B25BD}" type="pres">
      <dgm:prSet presAssocID="{15D34114-7852-4BDB-B44D-2E26DC130B43}" presName="Name17" presStyleLbl="parChTrans1D3" presStyleIdx="1" presStyleCnt="3"/>
      <dgm:spPr/>
    </dgm:pt>
    <dgm:pt modelId="{92B14316-2224-4E9E-AD51-903F94D42F04}" type="pres">
      <dgm:prSet presAssocID="{AA2157B9-8EA5-472F-A4A4-E5057BDB780A}" presName="hierRoot3" presStyleCnt="0"/>
      <dgm:spPr/>
    </dgm:pt>
    <dgm:pt modelId="{ECCB2610-5942-4C7E-B187-F00F1C98ECD1}" type="pres">
      <dgm:prSet presAssocID="{AA2157B9-8EA5-472F-A4A4-E5057BDB780A}" presName="composite3" presStyleCnt="0"/>
      <dgm:spPr/>
    </dgm:pt>
    <dgm:pt modelId="{980D7850-321B-4F29-989A-8D3832E04895}" type="pres">
      <dgm:prSet presAssocID="{AA2157B9-8EA5-472F-A4A4-E5057BDB780A}" presName="background3" presStyleLbl="node3" presStyleIdx="1" presStyleCnt="3"/>
      <dgm:spPr/>
    </dgm:pt>
    <dgm:pt modelId="{222009AA-CA2A-4D56-9ECF-3A37FE010427}" type="pres">
      <dgm:prSet presAssocID="{AA2157B9-8EA5-472F-A4A4-E5057BDB780A}" presName="text3" presStyleLbl="fgAcc3" presStyleIdx="1" presStyleCnt="3">
        <dgm:presLayoutVars>
          <dgm:chPref val="3"/>
        </dgm:presLayoutVars>
      </dgm:prSet>
      <dgm:spPr/>
    </dgm:pt>
    <dgm:pt modelId="{FA2327A2-3E94-409B-8CE7-0725D5B60139}" type="pres">
      <dgm:prSet presAssocID="{AA2157B9-8EA5-472F-A4A4-E5057BDB780A}" presName="hierChild4" presStyleCnt="0"/>
      <dgm:spPr/>
    </dgm:pt>
    <dgm:pt modelId="{AF1C2D0F-6B98-49CC-949D-D170DC94D546}" type="pres">
      <dgm:prSet presAssocID="{7E643BAA-1EDA-46AB-B4A8-CBA4566707D7}" presName="Name10" presStyleLbl="parChTrans1D2" presStyleIdx="1" presStyleCnt="2"/>
      <dgm:spPr/>
    </dgm:pt>
    <dgm:pt modelId="{07679DAF-A18E-4E44-AABD-7B3DB8046FBD}" type="pres">
      <dgm:prSet presAssocID="{4013E977-9C1E-402A-B84C-2E1E5BBB845B}" presName="hierRoot2" presStyleCnt="0"/>
      <dgm:spPr/>
    </dgm:pt>
    <dgm:pt modelId="{A37EAAD9-1D27-4998-8969-FD6447BFD5D9}" type="pres">
      <dgm:prSet presAssocID="{4013E977-9C1E-402A-B84C-2E1E5BBB845B}" presName="composite2" presStyleCnt="0"/>
      <dgm:spPr/>
    </dgm:pt>
    <dgm:pt modelId="{5D5FD146-03D2-4B86-A56B-2A5E3B0C9938}" type="pres">
      <dgm:prSet presAssocID="{4013E977-9C1E-402A-B84C-2E1E5BBB845B}" presName="background2" presStyleLbl="node2" presStyleIdx="1" presStyleCnt="2"/>
      <dgm:spPr/>
    </dgm:pt>
    <dgm:pt modelId="{9BDD09DA-0253-453E-8B6E-4AF477B06F3B}" type="pres">
      <dgm:prSet presAssocID="{4013E977-9C1E-402A-B84C-2E1E5BBB845B}" presName="text2" presStyleLbl="fgAcc2" presStyleIdx="1" presStyleCnt="2" custLinFactNeighborX="58813" custLinFactNeighborY="-2345">
        <dgm:presLayoutVars>
          <dgm:chPref val="3"/>
        </dgm:presLayoutVars>
      </dgm:prSet>
      <dgm:spPr/>
    </dgm:pt>
    <dgm:pt modelId="{AFFDF109-5805-46F4-9A19-BA6AD342E9A2}" type="pres">
      <dgm:prSet presAssocID="{4013E977-9C1E-402A-B84C-2E1E5BBB845B}" presName="hierChild3" presStyleCnt="0"/>
      <dgm:spPr/>
    </dgm:pt>
    <dgm:pt modelId="{DDCD34D0-985A-4A22-AA98-85150269C71E}" type="pres">
      <dgm:prSet presAssocID="{32ECFC1C-963B-4F2A-B013-F72175E252EF}" presName="Name17" presStyleLbl="parChTrans1D3" presStyleIdx="2" presStyleCnt="3"/>
      <dgm:spPr/>
    </dgm:pt>
    <dgm:pt modelId="{173831E2-E3D6-4E26-A382-8EF82C50D2E5}" type="pres">
      <dgm:prSet presAssocID="{A739AE17-B25F-4388-A7AC-EB5F878E768D}" presName="hierRoot3" presStyleCnt="0"/>
      <dgm:spPr/>
    </dgm:pt>
    <dgm:pt modelId="{4821CC28-A3DE-4F30-A863-AE1E6670A140}" type="pres">
      <dgm:prSet presAssocID="{A739AE17-B25F-4388-A7AC-EB5F878E768D}" presName="composite3" presStyleCnt="0"/>
      <dgm:spPr/>
    </dgm:pt>
    <dgm:pt modelId="{E9B6374E-CAEE-4AAA-85E6-8C7F636B2BF2}" type="pres">
      <dgm:prSet presAssocID="{A739AE17-B25F-4388-A7AC-EB5F878E768D}" presName="background3" presStyleLbl="node3" presStyleIdx="2" presStyleCnt="3"/>
      <dgm:spPr/>
    </dgm:pt>
    <dgm:pt modelId="{EA515611-0BA4-47F4-B8F1-FAB1C5757EE3}" type="pres">
      <dgm:prSet presAssocID="{A739AE17-B25F-4388-A7AC-EB5F878E768D}" presName="text3" presStyleLbl="fgAcc3" presStyleIdx="2" presStyleCnt="3">
        <dgm:presLayoutVars>
          <dgm:chPref val="3"/>
        </dgm:presLayoutVars>
      </dgm:prSet>
      <dgm:spPr/>
    </dgm:pt>
    <dgm:pt modelId="{9371FB12-C0B4-480F-AE16-E0DE8A300160}" type="pres">
      <dgm:prSet presAssocID="{A739AE17-B25F-4388-A7AC-EB5F878E768D}" presName="hierChild4" presStyleCnt="0"/>
      <dgm:spPr/>
    </dgm:pt>
    <dgm:pt modelId="{69101AE7-CCE7-4CD2-BB1C-0C3754866F4E}" type="pres">
      <dgm:prSet presAssocID="{8D6BDE54-3DD7-4FF4-BC9D-A689682A369A}" presName="hierRoot1" presStyleCnt="0"/>
      <dgm:spPr/>
    </dgm:pt>
    <dgm:pt modelId="{B6BB7CC2-9DA8-4958-B13C-E95989C52E14}" type="pres">
      <dgm:prSet presAssocID="{8D6BDE54-3DD7-4FF4-BC9D-A689682A369A}" presName="composite" presStyleCnt="0"/>
      <dgm:spPr/>
    </dgm:pt>
    <dgm:pt modelId="{9B86858F-BFA4-40DD-82A5-4F658B19D060}" type="pres">
      <dgm:prSet presAssocID="{8D6BDE54-3DD7-4FF4-BC9D-A689682A369A}" presName="background" presStyleLbl="node0" presStyleIdx="1" presStyleCnt="2"/>
      <dgm:spPr/>
    </dgm:pt>
    <dgm:pt modelId="{AFAFFAB4-0086-412C-95AD-0A26313D2F81}" type="pres">
      <dgm:prSet presAssocID="{8D6BDE54-3DD7-4FF4-BC9D-A689682A369A}" presName="text" presStyleLbl="fgAcc0" presStyleIdx="1" presStyleCnt="2" custLinFactY="100000" custLinFactNeighborX="98494" custLinFactNeighborY="193430">
        <dgm:presLayoutVars>
          <dgm:chPref val="3"/>
        </dgm:presLayoutVars>
      </dgm:prSet>
      <dgm:spPr/>
    </dgm:pt>
    <dgm:pt modelId="{5D77D2F8-BD13-41E7-8EA6-AD424EDE32E9}" type="pres">
      <dgm:prSet presAssocID="{8D6BDE54-3DD7-4FF4-BC9D-A689682A369A}" presName="hierChild2" presStyleCnt="0"/>
      <dgm:spPr/>
    </dgm:pt>
  </dgm:ptLst>
  <dgm:cxnLst>
    <dgm:cxn modelId="{625F050F-CC9A-4668-A209-ED46DFE00858}" type="presOf" srcId="{32ECFC1C-963B-4F2A-B013-F72175E252EF}" destId="{DDCD34D0-985A-4A22-AA98-85150269C71E}" srcOrd="0" destOrd="0" presId="urn:microsoft.com/office/officeart/2005/8/layout/hierarchy1"/>
    <dgm:cxn modelId="{8D9C0932-D6FC-46C7-8D96-A6C397E48C18}" srcId="{804A910C-3EB1-4E5F-BA96-35DE0DBFB476}" destId="{4013E977-9C1E-402A-B84C-2E1E5BBB845B}" srcOrd="1" destOrd="0" parTransId="{7E643BAA-1EDA-46AB-B4A8-CBA4566707D7}" sibTransId="{F2688BBC-749B-4957-B87E-632A3D4F55D5}"/>
    <dgm:cxn modelId="{9CBF053C-E7A0-4996-9943-D894DB70C487}" srcId="{4013E977-9C1E-402A-B84C-2E1E5BBB845B}" destId="{A739AE17-B25F-4388-A7AC-EB5F878E768D}" srcOrd="0" destOrd="0" parTransId="{32ECFC1C-963B-4F2A-B013-F72175E252EF}" sibTransId="{84F5913B-BA85-4DA8-9E5F-E9D7F55122B9}"/>
    <dgm:cxn modelId="{61099B5F-78D0-4117-98E5-1E2D84FEEFF0}" type="presOf" srcId="{0832AB95-FA95-4A62-95EE-B78AB202D245}" destId="{EC1D63B7-B49F-462B-B2D5-E96B09A45C0A}" srcOrd="0" destOrd="0" presId="urn:microsoft.com/office/officeart/2005/8/layout/hierarchy1"/>
    <dgm:cxn modelId="{2DFE9B67-20A0-43E7-9A2D-D68E86820DE5}" srcId="{804A910C-3EB1-4E5F-BA96-35DE0DBFB476}" destId="{6B3D6486-11B7-4E21-9B2D-109328F78F37}" srcOrd="0" destOrd="0" parTransId="{51484517-B8EA-4BCA-8FE5-3519124BF507}" sibTransId="{CCE329DA-D4B9-4FF8-89DE-429430FA015B}"/>
    <dgm:cxn modelId="{B261F547-27D6-4A55-8D95-D711FA8BEFE0}" srcId="{6B3D6486-11B7-4E21-9B2D-109328F78F37}" destId="{AA2157B9-8EA5-472F-A4A4-E5057BDB780A}" srcOrd="1" destOrd="0" parTransId="{15D34114-7852-4BDB-B44D-2E26DC130B43}" sibTransId="{3F3DBEE3-4F09-4528-99B8-91A94DE02A75}"/>
    <dgm:cxn modelId="{33B51472-9607-435E-BDE2-0C605CCC8475}" type="presOf" srcId="{69FAC0B6-18D8-4710-ABFF-B4F04218B5F5}" destId="{1F37A587-6DC2-40F2-8A6D-F283231FE41C}" srcOrd="0" destOrd="0" presId="urn:microsoft.com/office/officeart/2005/8/layout/hierarchy1"/>
    <dgm:cxn modelId="{588B0D75-2A90-442D-920F-02CD263BA011}" type="presOf" srcId="{8D6BDE54-3DD7-4FF4-BC9D-A689682A369A}" destId="{AFAFFAB4-0086-412C-95AD-0A26313D2F81}" srcOrd="0" destOrd="0" presId="urn:microsoft.com/office/officeart/2005/8/layout/hierarchy1"/>
    <dgm:cxn modelId="{F5EDA455-170C-482A-9A29-24B373C08365}" type="presOf" srcId="{804A910C-3EB1-4E5F-BA96-35DE0DBFB476}" destId="{012DCC22-16F1-437D-B79F-5537D2E228FF}" srcOrd="0" destOrd="0" presId="urn:microsoft.com/office/officeart/2005/8/layout/hierarchy1"/>
    <dgm:cxn modelId="{E51CE857-79DB-41ED-9C62-6C96B411B8B6}" type="presOf" srcId="{51484517-B8EA-4BCA-8FE5-3519124BF507}" destId="{83A9BDFF-916D-4F29-9D8C-3B3A68CE33F3}" srcOrd="0" destOrd="0" presId="urn:microsoft.com/office/officeart/2005/8/layout/hierarchy1"/>
    <dgm:cxn modelId="{23286D78-1E43-444D-835D-2A434EAA9E57}" srcId="{6B3D6486-11B7-4E21-9B2D-109328F78F37}" destId="{69FAC0B6-18D8-4710-ABFF-B4F04218B5F5}" srcOrd="0" destOrd="0" parTransId="{0832AB95-FA95-4A62-95EE-B78AB202D245}" sibTransId="{94847CB6-A10B-44CF-AA43-1A15D2A43BA8}"/>
    <dgm:cxn modelId="{D988DD7F-ABFE-4110-8923-66750F9BB7FD}" type="presOf" srcId="{6B3D6486-11B7-4E21-9B2D-109328F78F37}" destId="{412F311E-1B34-49D4-AF87-57C61A968DB0}" srcOrd="0" destOrd="0" presId="urn:microsoft.com/office/officeart/2005/8/layout/hierarchy1"/>
    <dgm:cxn modelId="{EC5ECA9F-A197-4631-A196-B5984CFCEE71}" type="presOf" srcId="{4013E977-9C1E-402A-B84C-2E1E5BBB845B}" destId="{9BDD09DA-0253-453E-8B6E-4AF477B06F3B}" srcOrd="0" destOrd="0" presId="urn:microsoft.com/office/officeart/2005/8/layout/hierarchy1"/>
    <dgm:cxn modelId="{8DDAABA5-9264-46AE-9C6F-305617F9CCA7}" type="presOf" srcId="{15D34114-7852-4BDB-B44D-2E26DC130B43}" destId="{C9835910-290E-4E45-8DA9-0362974B25BD}" srcOrd="0" destOrd="0" presId="urn:microsoft.com/office/officeart/2005/8/layout/hierarchy1"/>
    <dgm:cxn modelId="{9DC2E4C6-F8A9-43F5-9B01-507680F1114D}" type="presOf" srcId="{942910F3-F94C-4C00-AD19-174744E06D7A}" destId="{4B927C9B-AAC8-44CC-8FE6-8F8428A085A4}" srcOrd="0" destOrd="0" presId="urn:microsoft.com/office/officeart/2005/8/layout/hierarchy1"/>
    <dgm:cxn modelId="{6D171ED0-D55B-4E7E-98CD-56B56EA8C5F5}" type="presOf" srcId="{AA2157B9-8EA5-472F-A4A4-E5057BDB780A}" destId="{222009AA-CA2A-4D56-9ECF-3A37FE010427}" srcOrd="0" destOrd="0" presId="urn:microsoft.com/office/officeart/2005/8/layout/hierarchy1"/>
    <dgm:cxn modelId="{F3676AD3-62FD-4948-B6A7-81B236BF4C7D}" type="presOf" srcId="{A739AE17-B25F-4388-A7AC-EB5F878E768D}" destId="{EA515611-0BA4-47F4-B8F1-FAB1C5757EE3}" srcOrd="0" destOrd="0" presId="urn:microsoft.com/office/officeart/2005/8/layout/hierarchy1"/>
    <dgm:cxn modelId="{8560C9DE-F197-4D8F-8E6F-C727F10E7C1E}" srcId="{942910F3-F94C-4C00-AD19-174744E06D7A}" destId="{8D6BDE54-3DD7-4FF4-BC9D-A689682A369A}" srcOrd="1" destOrd="0" parTransId="{C45E96D1-69E4-4E61-A930-2FC577C09831}" sibTransId="{7D311EB0-57D0-413C-8EE9-827B271DB01F}"/>
    <dgm:cxn modelId="{5C9671E2-1F81-4F26-8C88-8C99072AEB1D}" srcId="{942910F3-F94C-4C00-AD19-174744E06D7A}" destId="{804A910C-3EB1-4E5F-BA96-35DE0DBFB476}" srcOrd="0" destOrd="0" parTransId="{B18BEC44-4893-4D9E-89B1-E3E917889A91}" sibTransId="{1FAC87BD-517F-417D-8D65-82DB6F171ACC}"/>
    <dgm:cxn modelId="{003AC5EA-52BC-4DC7-A73D-052CB2E510E8}" type="presOf" srcId="{7E643BAA-1EDA-46AB-B4A8-CBA4566707D7}" destId="{AF1C2D0F-6B98-49CC-949D-D170DC94D546}" srcOrd="0" destOrd="0" presId="urn:microsoft.com/office/officeart/2005/8/layout/hierarchy1"/>
    <dgm:cxn modelId="{3AA8044E-8731-43E1-A293-AC4F7F15A6E2}" type="presParOf" srcId="{4B927C9B-AAC8-44CC-8FE6-8F8428A085A4}" destId="{0B3BB43E-E199-45DF-875C-B1A85D04FDD6}" srcOrd="0" destOrd="0" presId="urn:microsoft.com/office/officeart/2005/8/layout/hierarchy1"/>
    <dgm:cxn modelId="{EE079624-2163-43E5-8486-4027CFAD1290}" type="presParOf" srcId="{0B3BB43E-E199-45DF-875C-B1A85D04FDD6}" destId="{FD49F42D-D59E-4832-A0CF-DF516BE2357E}" srcOrd="0" destOrd="0" presId="urn:microsoft.com/office/officeart/2005/8/layout/hierarchy1"/>
    <dgm:cxn modelId="{E595A122-FCCB-44FA-8976-04755887BB1D}" type="presParOf" srcId="{FD49F42D-D59E-4832-A0CF-DF516BE2357E}" destId="{4031D305-16D5-4475-974C-22BB94372024}" srcOrd="0" destOrd="0" presId="urn:microsoft.com/office/officeart/2005/8/layout/hierarchy1"/>
    <dgm:cxn modelId="{B7379C04-11CB-4E9D-B9E6-133DB644FB95}" type="presParOf" srcId="{FD49F42D-D59E-4832-A0CF-DF516BE2357E}" destId="{012DCC22-16F1-437D-B79F-5537D2E228FF}" srcOrd="1" destOrd="0" presId="urn:microsoft.com/office/officeart/2005/8/layout/hierarchy1"/>
    <dgm:cxn modelId="{443C4BB9-E319-4EF4-B52F-6801BC9576E9}" type="presParOf" srcId="{0B3BB43E-E199-45DF-875C-B1A85D04FDD6}" destId="{C9E1EC50-E377-4896-A7BD-29758DE19132}" srcOrd="1" destOrd="0" presId="urn:microsoft.com/office/officeart/2005/8/layout/hierarchy1"/>
    <dgm:cxn modelId="{864B5723-4C6C-49E2-B519-15DEACDDDE60}" type="presParOf" srcId="{C9E1EC50-E377-4896-A7BD-29758DE19132}" destId="{83A9BDFF-916D-4F29-9D8C-3B3A68CE33F3}" srcOrd="0" destOrd="0" presId="urn:microsoft.com/office/officeart/2005/8/layout/hierarchy1"/>
    <dgm:cxn modelId="{5986C59A-D42A-454C-9A29-86F93F0E0478}" type="presParOf" srcId="{C9E1EC50-E377-4896-A7BD-29758DE19132}" destId="{44D3250E-1573-4287-AD56-DC2D1A7669C3}" srcOrd="1" destOrd="0" presId="urn:microsoft.com/office/officeart/2005/8/layout/hierarchy1"/>
    <dgm:cxn modelId="{017E1DB2-7E7F-4A10-AD3F-37A6C82AC9A5}" type="presParOf" srcId="{44D3250E-1573-4287-AD56-DC2D1A7669C3}" destId="{FE2DA0E9-38D1-4E53-B987-5D318B10FAF4}" srcOrd="0" destOrd="0" presId="urn:microsoft.com/office/officeart/2005/8/layout/hierarchy1"/>
    <dgm:cxn modelId="{49B83D24-9658-454A-94E3-ADA6EC072603}" type="presParOf" srcId="{FE2DA0E9-38D1-4E53-B987-5D318B10FAF4}" destId="{EC171CAD-B590-4B9A-8582-89339A42A115}" srcOrd="0" destOrd="0" presId="urn:microsoft.com/office/officeart/2005/8/layout/hierarchy1"/>
    <dgm:cxn modelId="{06CC11C1-6117-4683-82D3-465467FBCA96}" type="presParOf" srcId="{FE2DA0E9-38D1-4E53-B987-5D318B10FAF4}" destId="{412F311E-1B34-49D4-AF87-57C61A968DB0}" srcOrd="1" destOrd="0" presId="urn:microsoft.com/office/officeart/2005/8/layout/hierarchy1"/>
    <dgm:cxn modelId="{77E2538F-1CD8-402E-B759-1D2291EA20EA}" type="presParOf" srcId="{44D3250E-1573-4287-AD56-DC2D1A7669C3}" destId="{B372384A-8FA6-4481-A5D8-C603DAD113BA}" srcOrd="1" destOrd="0" presId="urn:microsoft.com/office/officeart/2005/8/layout/hierarchy1"/>
    <dgm:cxn modelId="{1A1185AB-8060-43B3-9D3D-21F795BA440D}" type="presParOf" srcId="{B372384A-8FA6-4481-A5D8-C603DAD113BA}" destId="{EC1D63B7-B49F-462B-B2D5-E96B09A45C0A}" srcOrd="0" destOrd="0" presId="urn:microsoft.com/office/officeart/2005/8/layout/hierarchy1"/>
    <dgm:cxn modelId="{2D8CCBC4-030C-4F7B-A896-7785D41AB2B4}" type="presParOf" srcId="{B372384A-8FA6-4481-A5D8-C603DAD113BA}" destId="{D1AC31B2-3A5F-42F1-9F0B-D8ACFFB8853D}" srcOrd="1" destOrd="0" presId="urn:microsoft.com/office/officeart/2005/8/layout/hierarchy1"/>
    <dgm:cxn modelId="{11F62BB4-9B53-4144-83E6-A8395F1735F5}" type="presParOf" srcId="{D1AC31B2-3A5F-42F1-9F0B-D8ACFFB8853D}" destId="{19A1C633-9C1A-4469-AB76-FD980F4D6464}" srcOrd="0" destOrd="0" presId="urn:microsoft.com/office/officeart/2005/8/layout/hierarchy1"/>
    <dgm:cxn modelId="{53E620A4-9675-44CE-9291-7408D7B516F8}" type="presParOf" srcId="{19A1C633-9C1A-4469-AB76-FD980F4D6464}" destId="{C2E36425-05C7-499C-8107-8A75F1AA6351}" srcOrd="0" destOrd="0" presId="urn:microsoft.com/office/officeart/2005/8/layout/hierarchy1"/>
    <dgm:cxn modelId="{3A30F752-594D-4739-A5B4-B512450D498D}" type="presParOf" srcId="{19A1C633-9C1A-4469-AB76-FD980F4D6464}" destId="{1F37A587-6DC2-40F2-8A6D-F283231FE41C}" srcOrd="1" destOrd="0" presId="urn:microsoft.com/office/officeart/2005/8/layout/hierarchy1"/>
    <dgm:cxn modelId="{CB5D1F5B-97E9-4756-AAF1-096717B8829B}" type="presParOf" srcId="{D1AC31B2-3A5F-42F1-9F0B-D8ACFFB8853D}" destId="{145A8B21-7251-4F05-A37E-A23F76146B76}" srcOrd="1" destOrd="0" presId="urn:microsoft.com/office/officeart/2005/8/layout/hierarchy1"/>
    <dgm:cxn modelId="{33F8A06E-8E60-4854-B356-82598ACB4CD7}" type="presParOf" srcId="{B372384A-8FA6-4481-A5D8-C603DAD113BA}" destId="{C9835910-290E-4E45-8DA9-0362974B25BD}" srcOrd="2" destOrd="0" presId="urn:microsoft.com/office/officeart/2005/8/layout/hierarchy1"/>
    <dgm:cxn modelId="{A7E6C88C-D609-4CAB-B80B-5A6173CDB9C7}" type="presParOf" srcId="{B372384A-8FA6-4481-A5D8-C603DAD113BA}" destId="{92B14316-2224-4E9E-AD51-903F94D42F04}" srcOrd="3" destOrd="0" presId="urn:microsoft.com/office/officeart/2005/8/layout/hierarchy1"/>
    <dgm:cxn modelId="{B0EE38E8-BFDD-4F47-8239-779111F4C7F3}" type="presParOf" srcId="{92B14316-2224-4E9E-AD51-903F94D42F04}" destId="{ECCB2610-5942-4C7E-B187-F00F1C98ECD1}" srcOrd="0" destOrd="0" presId="urn:microsoft.com/office/officeart/2005/8/layout/hierarchy1"/>
    <dgm:cxn modelId="{6D64553B-AB08-4F3A-9A52-4F8806CB462F}" type="presParOf" srcId="{ECCB2610-5942-4C7E-B187-F00F1C98ECD1}" destId="{980D7850-321B-4F29-989A-8D3832E04895}" srcOrd="0" destOrd="0" presId="urn:microsoft.com/office/officeart/2005/8/layout/hierarchy1"/>
    <dgm:cxn modelId="{720EBF01-4E40-46CC-BBB7-4F901B15A775}" type="presParOf" srcId="{ECCB2610-5942-4C7E-B187-F00F1C98ECD1}" destId="{222009AA-CA2A-4D56-9ECF-3A37FE010427}" srcOrd="1" destOrd="0" presId="urn:microsoft.com/office/officeart/2005/8/layout/hierarchy1"/>
    <dgm:cxn modelId="{EF040ACE-77F5-4812-B542-D2D424FDB27F}" type="presParOf" srcId="{92B14316-2224-4E9E-AD51-903F94D42F04}" destId="{FA2327A2-3E94-409B-8CE7-0725D5B60139}" srcOrd="1" destOrd="0" presId="urn:microsoft.com/office/officeart/2005/8/layout/hierarchy1"/>
    <dgm:cxn modelId="{725B3A37-B9C1-4B08-B1E8-FD7C3D524542}" type="presParOf" srcId="{C9E1EC50-E377-4896-A7BD-29758DE19132}" destId="{AF1C2D0F-6B98-49CC-949D-D170DC94D546}" srcOrd="2" destOrd="0" presId="urn:microsoft.com/office/officeart/2005/8/layout/hierarchy1"/>
    <dgm:cxn modelId="{9AEF8C8A-2C29-4CB1-828D-726A1CD28469}" type="presParOf" srcId="{C9E1EC50-E377-4896-A7BD-29758DE19132}" destId="{07679DAF-A18E-4E44-AABD-7B3DB8046FBD}" srcOrd="3" destOrd="0" presId="urn:microsoft.com/office/officeart/2005/8/layout/hierarchy1"/>
    <dgm:cxn modelId="{3A765BCF-E3CF-4231-80C6-B53A9E5A5E78}" type="presParOf" srcId="{07679DAF-A18E-4E44-AABD-7B3DB8046FBD}" destId="{A37EAAD9-1D27-4998-8969-FD6447BFD5D9}" srcOrd="0" destOrd="0" presId="urn:microsoft.com/office/officeart/2005/8/layout/hierarchy1"/>
    <dgm:cxn modelId="{CC52BE1C-718D-41B6-8DCA-832F01CA94A9}" type="presParOf" srcId="{A37EAAD9-1D27-4998-8969-FD6447BFD5D9}" destId="{5D5FD146-03D2-4B86-A56B-2A5E3B0C9938}" srcOrd="0" destOrd="0" presId="urn:microsoft.com/office/officeart/2005/8/layout/hierarchy1"/>
    <dgm:cxn modelId="{FF718557-540A-4F82-A5B0-E7EC6637DF34}" type="presParOf" srcId="{A37EAAD9-1D27-4998-8969-FD6447BFD5D9}" destId="{9BDD09DA-0253-453E-8B6E-4AF477B06F3B}" srcOrd="1" destOrd="0" presId="urn:microsoft.com/office/officeart/2005/8/layout/hierarchy1"/>
    <dgm:cxn modelId="{90301C98-A40A-48A3-93A1-4BA751A55CC3}" type="presParOf" srcId="{07679DAF-A18E-4E44-AABD-7B3DB8046FBD}" destId="{AFFDF109-5805-46F4-9A19-BA6AD342E9A2}" srcOrd="1" destOrd="0" presId="urn:microsoft.com/office/officeart/2005/8/layout/hierarchy1"/>
    <dgm:cxn modelId="{2C698081-1CA2-43FA-A69F-CC6EC0F18D74}" type="presParOf" srcId="{AFFDF109-5805-46F4-9A19-BA6AD342E9A2}" destId="{DDCD34D0-985A-4A22-AA98-85150269C71E}" srcOrd="0" destOrd="0" presId="urn:microsoft.com/office/officeart/2005/8/layout/hierarchy1"/>
    <dgm:cxn modelId="{B42C666D-434F-4FDD-A7DC-F74B8B8CD0D3}" type="presParOf" srcId="{AFFDF109-5805-46F4-9A19-BA6AD342E9A2}" destId="{173831E2-E3D6-4E26-A382-8EF82C50D2E5}" srcOrd="1" destOrd="0" presId="urn:microsoft.com/office/officeart/2005/8/layout/hierarchy1"/>
    <dgm:cxn modelId="{1437BB87-7021-46A9-B36D-BDA18021DB0C}" type="presParOf" srcId="{173831E2-E3D6-4E26-A382-8EF82C50D2E5}" destId="{4821CC28-A3DE-4F30-A863-AE1E6670A140}" srcOrd="0" destOrd="0" presId="urn:microsoft.com/office/officeart/2005/8/layout/hierarchy1"/>
    <dgm:cxn modelId="{820BBF93-DD10-4BCB-BCA2-380D41BA2C14}" type="presParOf" srcId="{4821CC28-A3DE-4F30-A863-AE1E6670A140}" destId="{E9B6374E-CAEE-4AAA-85E6-8C7F636B2BF2}" srcOrd="0" destOrd="0" presId="urn:microsoft.com/office/officeart/2005/8/layout/hierarchy1"/>
    <dgm:cxn modelId="{3C4DDEE8-16ED-4A22-9A50-4BB205A06E83}" type="presParOf" srcId="{4821CC28-A3DE-4F30-A863-AE1E6670A140}" destId="{EA515611-0BA4-47F4-B8F1-FAB1C5757EE3}" srcOrd="1" destOrd="0" presId="urn:microsoft.com/office/officeart/2005/8/layout/hierarchy1"/>
    <dgm:cxn modelId="{81964CBE-B1E7-4D72-83C3-E65E7886ED01}" type="presParOf" srcId="{173831E2-E3D6-4E26-A382-8EF82C50D2E5}" destId="{9371FB12-C0B4-480F-AE16-E0DE8A300160}" srcOrd="1" destOrd="0" presId="urn:microsoft.com/office/officeart/2005/8/layout/hierarchy1"/>
    <dgm:cxn modelId="{C0D00A21-DC5A-4CDB-B1E4-2583C07ABA85}" type="presParOf" srcId="{4B927C9B-AAC8-44CC-8FE6-8F8428A085A4}" destId="{69101AE7-CCE7-4CD2-BB1C-0C3754866F4E}" srcOrd="1" destOrd="0" presId="urn:microsoft.com/office/officeart/2005/8/layout/hierarchy1"/>
    <dgm:cxn modelId="{2E8EE0DA-0878-42A2-956F-EFC773DFFA23}" type="presParOf" srcId="{69101AE7-CCE7-4CD2-BB1C-0C3754866F4E}" destId="{B6BB7CC2-9DA8-4958-B13C-E95989C52E14}" srcOrd="0" destOrd="0" presId="urn:microsoft.com/office/officeart/2005/8/layout/hierarchy1"/>
    <dgm:cxn modelId="{9236896E-80E3-4620-B135-B9D218723387}" type="presParOf" srcId="{B6BB7CC2-9DA8-4958-B13C-E95989C52E14}" destId="{9B86858F-BFA4-40DD-82A5-4F658B19D060}" srcOrd="0" destOrd="0" presId="urn:microsoft.com/office/officeart/2005/8/layout/hierarchy1"/>
    <dgm:cxn modelId="{D837AE20-ED01-445D-B3A9-0BCBAD9320D0}" type="presParOf" srcId="{B6BB7CC2-9DA8-4958-B13C-E95989C52E14}" destId="{AFAFFAB4-0086-412C-95AD-0A26313D2F81}" srcOrd="1" destOrd="0" presId="urn:microsoft.com/office/officeart/2005/8/layout/hierarchy1"/>
    <dgm:cxn modelId="{8422BE05-075D-474C-AE54-5293F080599E}" type="presParOf" srcId="{69101AE7-CCE7-4CD2-BB1C-0C3754866F4E}" destId="{5D77D2F8-BD13-41E7-8EA6-AD424EDE32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ECEA3C-F7CC-4FBE-982F-C7CA966FBB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347A39-ED98-4DD2-BF7C-A2CB29DC5F21}">
      <dgm:prSet phldrT="[Text]"/>
      <dgm:spPr/>
      <dgm:t>
        <a:bodyPr/>
        <a:lstStyle/>
        <a:p>
          <a:r>
            <a:rPr lang="en-US" dirty="0"/>
            <a:t>1</a:t>
          </a:r>
        </a:p>
      </dgm:t>
    </dgm:pt>
    <dgm:pt modelId="{A1849AB8-BFB6-4F68-A1A1-3E88F55147AF}" type="parTrans" cxnId="{376D9E0A-941E-4C6A-B05B-20D71C4B3968}">
      <dgm:prSet/>
      <dgm:spPr/>
      <dgm:t>
        <a:bodyPr/>
        <a:lstStyle/>
        <a:p>
          <a:endParaRPr lang="en-US"/>
        </a:p>
      </dgm:t>
    </dgm:pt>
    <dgm:pt modelId="{42722FD7-FA9D-4685-B563-A2A86D4F7D77}" type="sibTrans" cxnId="{376D9E0A-941E-4C6A-B05B-20D71C4B3968}">
      <dgm:prSet/>
      <dgm:spPr/>
      <dgm:t>
        <a:bodyPr/>
        <a:lstStyle/>
        <a:p>
          <a:endParaRPr lang="en-US"/>
        </a:p>
      </dgm:t>
    </dgm:pt>
    <dgm:pt modelId="{15C8D387-3409-45D4-81CA-D108A01BB777}">
      <dgm:prSet phldrT="[Text]" custT="1"/>
      <dgm:spPr/>
      <dgm:t>
        <a:bodyPr/>
        <a:lstStyle/>
        <a:p>
          <a:r>
            <a:rPr lang="en-US" sz="2400" dirty="0"/>
            <a:t>Companies started a domestic production</a:t>
          </a:r>
        </a:p>
      </dgm:t>
    </dgm:pt>
    <dgm:pt modelId="{D2F02849-127D-4DEE-988F-9E47DB15548A}" type="parTrans" cxnId="{B20EB751-BEEC-486B-8C90-89CEF05534D3}">
      <dgm:prSet/>
      <dgm:spPr/>
      <dgm:t>
        <a:bodyPr/>
        <a:lstStyle/>
        <a:p>
          <a:endParaRPr lang="en-US"/>
        </a:p>
      </dgm:t>
    </dgm:pt>
    <dgm:pt modelId="{88339231-BBD0-49C6-85EC-BD6EDA278E0C}" type="sibTrans" cxnId="{B20EB751-BEEC-486B-8C90-89CEF05534D3}">
      <dgm:prSet/>
      <dgm:spPr/>
      <dgm:t>
        <a:bodyPr/>
        <a:lstStyle/>
        <a:p>
          <a:endParaRPr lang="en-US"/>
        </a:p>
      </dgm:t>
    </dgm:pt>
    <dgm:pt modelId="{870488C4-82C2-4053-9762-CC57A37E2D76}">
      <dgm:prSet phldrT="[Text]"/>
      <dgm:spPr/>
      <dgm:t>
        <a:bodyPr/>
        <a:lstStyle/>
        <a:p>
          <a:r>
            <a:rPr lang="en-US" dirty="0"/>
            <a:t>2</a:t>
          </a:r>
        </a:p>
      </dgm:t>
    </dgm:pt>
    <dgm:pt modelId="{8350889A-FA89-4046-B065-3FD35A720CB9}" type="parTrans" cxnId="{E461B454-24C6-4AF3-89BE-5A819405E43D}">
      <dgm:prSet/>
      <dgm:spPr/>
      <dgm:t>
        <a:bodyPr/>
        <a:lstStyle/>
        <a:p>
          <a:endParaRPr lang="en-US"/>
        </a:p>
      </dgm:t>
    </dgm:pt>
    <dgm:pt modelId="{6100F335-E3D7-4173-BBF8-8C19EC5EFE80}" type="sibTrans" cxnId="{E461B454-24C6-4AF3-89BE-5A819405E43D}">
      <dgm:prSet/>
      <dgm:spPr/>
      <dgm:t>
        <a:bodyPr/>
        <a:lstStyle/>
        <a:p>
          <a:endParaRPr lang="en-US"/>
        </a:p>
      </dgm:t>
    </dgm:pt>
    <dgm:pt modelId="{C275EAEB-D4EA-4B39-A77B-0B6F0615955B}">
      <dgm:prSet phldrT="[Text]" custT="1"/>
      <dgm:spPr/>
      <dgm:t>
        <a:bodyPr/>
        <a:lstStyle/>
        <a:p>
          <a:r>
            <a:rPr lang="en-US" sz="2400" dirty="0"/>
            <a:t>Companies started to export to the foreign markets</a:t>
          </a:r>
        </a:p>
      </dgm:t>
    </dgm:pt>
    <dgm:pt modelId="{0458BDC0-0A22-4E33-8993-41697B182CED}" type="parTrans" cxnId="{E05CA019-7014-4414-A07A-E160DB732F24}">
      <dgm:prSet/>
      <dgm:spPr/>
      <dgm:t>
        <a:bodyPr/>
        <a:lstStyle/>
        <a:p>
          <a:endParaRPr lang="en-US"/>
        </a:p>
      </dgm:t>
    </dgm:pt>
    <dgm:pt modelId="{AC46AEAD-5C7F-4ADC-9152-712FC25B87E1}" type="sibTrans" cxnId="{E05CA019-7014-4414-A07A-E160DB732F24}">
      <dgm:prSet/>
      <dgm:spPr/>
      <dgm:t>
        <a:bodyPr/>
        <a:lstStyle/>
        <a:p>
          <a:endParaRPr lang="en-US"/>
        </a:p>
      </dgm:t>
    </dgm:pt>
    <dgm:pt modelId="{B74583EB-6D6D-40D4-A327-08760F09233F}">
      <dgm:prSet phldrT="[Text]"/>
      <dgm:spPr/>
      <dgm:t>
        <a:bodyPr/>
        <a:lstStyle/>
        <a:p>
          <a:r>
            <a:rPr lang="en-US" dirty="0"/>
            <a:t>3</a:t>
          </a:r>
        </a:p>
      </dgm:t>
    </dgm:pt>
    <dgm:pt modelId="{97C6C939-E753-477A-A3F4-34A3E52CDA5A}" type="parTrans" cxnId="{95936D7A-F8C0-48C7-B795-06AC7BF2C224}">
      <dgm:prSet/>
      <dgm:spPr/>
      <dgm:t>
        <a:bodyPr/>
        <a:lstStyle/>
        <a:p>
          <a:endParaRPr lang="en-US"/>
        </a:p>
      </dgm:t>
    </dgm:pt>
    <dgm:pt modelId="{E2BF9859-2E74-4E2B-A879-A65881554B99}" type="sibTrans" cxnId="{95936D7A-F8C0-48C7-B795-06AC7BF2C224}">
      <dgm:prSet/>
      <dgm:spPr/>
      <dgm:t>
        <a:bodyPr/>
        <a:lstStyle/>
        <a:p>
          <a:endParaRPr lang="en-US"/>
        </a:p>
      </dgm:t>
    </dgm:pt>
    <dgm:pt modelId="{892F6B1E-D022-4C46-BA11-BA5D84CFBBF5}">
      <dgm:prSet phldrT="[Text]" custT="1"/>
      <dgm:spPr/>
      <dgm:t>
        <a:bodyPr/>
        <a:lstStyle/>
        <a:p>
          <a:r>
            <a:rPr lang="en-US" sz="2400" dirty="0"/>
            <a:t>Companies established a subsidiary in overseas market</a:t>
          </a:r>
        </a:p>
      </dgm:t>
    </dgm:pt>
    <dgm:pt modelId="{8B252F16-025D-43B8-99A8-41E81C2608A0}" type="parTrans" cxnId="{6F0DAF01-A370-4DD3-A37C-3977961B42AC}">
      <dgm:prSet/>
      <dgm:spPr/>
      <dgm:t>
        <a:bodyPr/>
        <a:lstStyle/>
        <a:p>
          <a:endParaRPr lang="en-US"/>
        </a:p>
      </dgm:t>
    </dgm:pt>
    <dgm:pt modelId="{60154F19-A29D-42A8-9411-D1170FADEDC5}" type="sibTrans" cxnId="{6F0DAF01-A370-4DD3-A37C-3977961B42AC}">
      <dgm:prSet/>
      <dgm:spPr/>
      <dgm:t>
        <a:bodyPr/>
        <a:lstStyle/>
        <a:p>
          <a:endParaRPr lang="en-US"/>
        </a:p>
      </dgm:t>
    </dgm:pt>
    <dgm:pt modelId="{E6957F35-D84D-4807-BEE3-9C0AA889E6D6}" type="pres">
      <dgm:prSet presAssocID="{F4ECEA3C-F7CC-4FBE-982F-C7CA966FBB45}" presName="linearFlow" presStyleCnt="0">
        <dgm:presLayoutVars>
          <dgm:dir/>
          <dgm:animLvl val="lvl"/>
          <dgm:resizeHandles val="exact"/>
        </dgm:presLayoutVars>
      </dgm:prSet>
      <dgm:spPr/>
    </dgm:pt>
    <dgm:pt modelId="{7B7043C0-E8B2-40C2-9373-FF0E58AB70FC}" type="pres">
      <dgm:prSet presAssocID="{89347A39-ED98-4DD2-BF7C-A2CB29DC5F21}" presName="composite" presStyleCnt="0"/>
      <dgm:spPr/>
    </dgm:pt>
    <dgm:pt modelId="{E4F61F6C-312B-46B2-8221-0A053FFBC32B}" type="pres">
      <dgm:prSet presAssocID="{89347A39-ED98-4DD2-BF7C-A2CB29DC5F21}" presName="parentText" presStyleLbl="alignNode1" presStyleIdx="0" presStyleCnt="3" custLinFactNeighborX="0" custLinFactNeighborY="-694">
        <dgm:presLayoutVars>
          <dgm:chMax val="1"/>
          <dgm:bulletEnabled val="1"/>
        </dgm:presLayoutVars>
      </dgm:prSet>
      <dgm:spPr/>
    </dgm:pt>
    <dgm:pt modelId="{675F0710-079B-4142-B8DC-D752BF212275}" type="pres">
      <dgm:prSet presAssocID="{89347A39-ED98-4DD2-BF7C-A2CB29DC5F21}" presName="descendantText" presStyleLbl="alignAcc1" presStyleIdx="0" presStyleCnt="3">
        <dgm:presLayoutVars>
          <dgm:bulletEnabled val="1"/>
        </dgm:presLayoutVars>
      </dgm:prSet>
      <dgm:spPr/>
    </dgm:pt>
    <dgm:pt modelId="{7F31A7B0-688C-49FC-A504-12D4F202F25C}" type="pres">
      <dgm:prSet presAssocID="{42722FD7-FA9D-4685-B563-A2A86D4F7D77}" presName="sp" presStyleCnt="0"/>
      <dgm:spPr/>
    </dgm:pt>
    <dgm:pt modelId="{D7E9A6CF-59AD-404B-A6ED-2C374E41E19A}" type="pres">
      <dgm:prSet presAssocID="{870488C4-82C2-4053-9762-CC57A37E2D76}" presName="composite" presStyleCnt="0"/>
      <dgm:spPr/>
    </dgm:pt>
    <dgm:pt modelId="{C737C69A-14EC-49F8-AD83-EDB3C52A3B15}" type="pres">
      <dgm:prSet presAssocID="{870488C4-82C2-4053-9762-CC57A37E2D76}" presName="parentText" presStyleLbl="alignNode1" presStyleIdx="1" presStyleCnt="3">
        <dgm:presLayoutVars>
          <dgm:chMax val="1"/>
          <dgm:bulletEnabled val="1"/>
        </dgm:presLayoutVars>
      </dgm:prSet>
      <dgm:spPr/>
    </dgm:pt>
    <dgm:pt modelId="{2716AAA8-0332-4F4A-BD66-AECDB3202BB7}" type="pres">
      <dgm:prSet presAssocID="{870488C4-82C2-4053-9762-CC57A37E2D76}" presName="descendantText" presStyleLbl="alignAcc1" presStyleIdx="1" presStyleCnt="3">
        <dgm:presLayoutVars>
          <dgm:bulletEnabled val="1"/>
        </dgm:presLayoutVars>
      </dgm:prSet>
      <dgm:spPr/>
    </dgm:pt>
    <dgm:pt modelId="{D95D9875-0DB1-4439-AFFB-D5D58E013D89}" type="pres">
      <dgm:prSet presAssocID="{6100F335-E3D7-4173-BBF8-8C19EC5EFE80}" presName="sp" presStyleCnt="0"/>
      <dgm:spPr/>
    </dgm:pt>
    <dgm:pt modelId="{62A63F87-3325-4DF6-8405-7B7906FFE63B}" type="pres">
      <dgm:prSet presAssocID="{B74583EB-6D6D-40D4-A327-08760F09233F}" presName="composite" presStyleCnt="0"/>
      <dgm:spPr/>
    </dgm:pt>
    <dgm:pt modelId="{4311E767-8EC2-473C-BD2E-6D29FF9307F0}" type="pres">
      <dgm:prSet presAssocID="{B74583EB-6D6D-40D4-A327-08760F09233F}" presName="parentText" presStyleLbl="alignNode1" presStyleIdx="2" presStyleCnt="3">
        <dgm:presLayoutVars>
          <dgm:chMax val="1"/>
          <dgm:bulletEnabled val="1"/>
        </dgm:presLayoutVars>
      </dgm:prSet>
      <dgm:spPr/>
    </dgm:pt>
    <dgm:pt modelId="{C1E7501F-BB12-46D4-8EC8-0F20D54DE3B9}" type="pres">
      <dgm:prSet presAssocID="{B74583EB-6D6D-40D4-A327-08760F09233F}" presName="descendantText" presStyleLbl="alignAcc1" presStyleIdx="2" presStyleCnt="3">
        <dgm:presLayoutVars>
          <dgm:bulletEnabled val="1"/>
        </dgm:presLayoutVars>
      </dgm:prSet>
      <dgm:spPr/>
    </dgm:pt>
  </dgm:ptLst>
  <dgm:cxnLst>
    <dgm:cxn modelId="{6F0DAF01-A370-4DD3-A37C-3977961B42AC}" srcId="{B74583EB-6D6D-40D4-A327-08760F09233F}" destId="{892F6B1E-D022-4C46-BA11-BA5D84CFBBF5}" srcOrd="0" destOrd="0" parTransId="{8B252F16-025D-43B8-99A8-41E81C2608A0}" sibTransId="{60154F19-A29D-42A8-9411-D1170FADEDC5}"/>
    <dgm:cxn modelId="{6916270A-E481-4D03-8AC3-E2390A2EF555}" type="presOf" srcId="{892F6B1E-D022-4C46-BA11-BA5D84CFBBF5}" destId="{C1E7501F-BB12-46D4-8EC8-0F20D54DE3B9}" srcOrd="0" destOrd="0" presId="urn:microsoft.com/office/officeart/2005/8/layout/chevron2"/>
    <dgm:cxn modelId="{376D9E0A-941E-4C6A-B05B-20D71C4B3968}" srcId="{F4ECEA3C-F7CC-4FBE-982F-C7CA966FBB45}" destId="{89347A39-ED98-4DD2-BF7C-A2CB29DC5F21}" srcOrd="0" destOrd="0" parTransId="{A1849AB8-BFB6-4F68-A1A1-3E88F55147AF}" sibTransId="{42722FD7-FA9D-4685-B563-A2A86D4F7D77}"/>
    <dgm:cxn modelId="{E05CA019-7014-4414-A07A-E160DB732F24}" srcId="{870488C4-82C2-4053-9762-CC57A37E2D76}" destId="{C275EAEB-D4EA-4B39-A77B-0B6F0615955B}" srcOrd="0" destOrd="0" parTransId="{0458BDC0-0A22-4E33-8993-41697B182CED}" sibTransId="{AC46AEAD-5C7F-4ADC-9152-712FC25B87E1}"/>
    <dgm:cxn modelId="{12128235-D59E-48FA-87AF-24A70AB4790A}" type="presOf" srcId="{C275EAEB-D4EA-4B39-A77B-0B6F0615955B}" destId="{2716AAA8-0332-4F4A-BD66-AECDB3202BB7}" srcOrd="0" destOrd="0" presId="urn:microsoft.com/office/officeart/2005/8/layout/chevron2"/>
    <dgm:cxn modelId="{8FC9995B-E7A9-4C87-A042-500132D8936A}" type="presOf" srcId="{89347A39-ED98-4DD2-BF7C-A2CB29DC5F21}" destId="{E4F61F6C-312B-46B2-8221-0A053FFBC32B}" srcOrd="0" destOrd="0" presId="urn:microsoft.com/office/officeart/2005/8/layout/chevron2"/>
    <dgm:cxn modelId="{B20EB751-BEEC-486B-8C90-89CEF05534D3}" srcId="{89347A39-ED98-4DD2-BF7C-A2CB29DC5F21}" destId="{15C8D387-3409-45D4-81CA-D108A01BB777}" srcOrd="0" destOrd="0" parTransId="{D2F02849-127D-4DEE-988F-9E47DB15548A}" sibTransId="{88339231-BBD0-49C6-85EC-BD6EDA278E0C}"/>
    <dgm:cxn modelId="{E461B454-24C6-4AF3-89BE-5A819405E43D}" srcId="{F4ECEA3C-F7CC-4FBE-982F-C7CA966FBB45}" destId="{870488C4-82C2-4053-9762-CC57A37E2D76}" srcOrd="1" destOrd="0" parTransId="{8350889A-FA89-4046-B065-3FD35A720CB9}" sibTransId="{6100F335-E3D7-4173-BBF8-8C19EC5EFE80}"/>
    <dgm:cxn modelId="{629F1D79-C03F-405B-916D-D0E825B69056}" type="presOf" srcId="{F4ECEA3C-F7CC-4FBE-982F-C7CA966FBB45}" destId="{E6957F35-D84D-4807-BEE3-9C0AA889E6D6}" srcOrd="0" destOrd="0" presId="urn:microsoft.com/office/officeart/2005/8/layout/chevron2"/>
    <dgm:cxn modelId="{95936D7A-F8C0-48C7-B795-06AC7BF2C224}" srcId="{F4ECEA3C-F7CC-4FBE-982F-C7CA966FBB45}" destId="{B74583EB-6D6D-40D4-A327-08760F09233F}" srcOrd="2" destOrd="0" parTransId="{97C6C939-E753-477A-A3F4-34A3E52CDA5A}" sibTransId="{E2BF9859-2E74-4E2B-A879-A65881554B99}"/>
    <dgm:cxn modelId="{49A28885-0E41-423C-B8C1-28C24CCCCEF0}" type="presOf" srcId="{870488C4-82C2-4053-9762-CC57A37E2D76}" destId="{C737C69A-14EC-49F8-AD83-EDB3C52A3B15}" srcOrd="0" destOrd="0" presId="urn:microsoft.com/office/officeart/2005/8/layout/chevron2"/>
    <dgm:cxn modelId="{0F98E3A7-8599-44DC-81C1-04CFF5C7651D}" type="presOf" srcId="{B74583EB-6D6D-40D4-A327-08760F09233F}" destId="{4311E767-8EC2-473C-BD2E-6D29FF9307F0}" srcOrd="0" destOrd="0" presId="urn:microsoft.com/office/officeart/2005/8/layout/chevron2"/>
    <dgm:cxn modelId="{4DB22DF3-595C-4135-BDAE-8AA503F41FAC}" type="presOf" srcId="{15C8D387-3409-45D4-81CA-D108A01BB777}" destId="{675F0710-079B-4142-B8DC-D752BF212275}" srcOrd="0" destOrd="0" presId="urn:microsoft.com/office/officeart/2005/8/layout/chevron2"/>
    <dgm:cxn modelId="{1933421A-6AE4-4BDC-93ED-0ED7B5231F71}" type="presParOf" srcId="{E6957F35-D84D-4807-BEE3-9C0AA889E6D6}" destId="{7B7043C0-E8B2-40C2-9373-FF0E58AB70FC}" srcOrd="0" destOrd="0" presId="urn:microsoft.com/office/officeart/2005/8/layout/chevron2"/>
    <dgm:cxn modelId="{3AD4804C-1730-426A-A2BF-962CAB534478}" type="presParOf" srcId="{7B7043C0-E8B2-40C2-9373-FF0E58AB70FC}" destId="{E4F61F6C-312B-46B2-8221-0A053FFBC32B}" srcOrd="0" destOrd="0" presId="urn:microsoft.com/office/officeart/2005/8/layout/chevron2"/>
    <dgm:cxn modelId="{466F43FD-7C25-4DF9-A052-B986DBBC9E37}" type="presParOf" srcId="{7B7043C0-E8B2-40C2-9373-FF0E58AB70FC}" destId="{675F0710-079B-4142-B8DC-D752BF212275}" srcOrd="1" destOrd="0" presId="urn:microsoft.com/office/officeart/2005/8/layout/chevron2"/>
    <dgm:cxn modelId="{2959899C-7378-4029-ADB4-FA250B846B0B}" type="presParOf" srcId="{E6957F35-D84D-4807-BEE3-9C0AA889E6D6}" destId="{7F31A7B0-688C-49FC-A504-12D4F202F25C}" srcOrd="1" destOrd="0" presId="urn:microsoft.com/office/officeart/2005/8/layout/chevron2"/>
    <dgm:cxn modelId="{8FFF7A3E-85DA-4A6E-9AFA-A57AC6123B17}" type="presParOf" srcId="{E6957F35-D84D-4807-BEE3-9C0AA889E6D6}" destId="{D7E9A6CF-59AD-404B-A6ED-2C374E41E19A}" srcOrd="2" destOrd="0" presId="urn:microsoft.com/office/officeart/2005/8/layout/chevron2"/>
    <dgm:cxn modelId="{2EB45280-BF1F-478D-8023-15ADFD2F7944}" type="presParOf" srcId="{D7E9A6CF-59AD-404B-A6ED-2C374E41E19A}" destId="{C737C69A-14EC-49F8-AD83-EDB3C52A3B15}" srcOrd="0" destOrd="0" presId="urn:microsoft.com/office/officeart/2005/8/layout/chevron2"/>
    <dgm:cxn modelId="{77616F50-81C3-4D18-A1EF-8BB4835A948F}" type="presParOf" srcId="{D7E9A6CF-59AD-404B-A6ED-2C374E41E19A}" destId="{2716AAA8-0332-4F4A-BD66-AECDB3202BB7}" srcOrd="1" destOrd="0" presId="urn:microsoft.com/office/officeart/2005/8/layout/chevron2"/>
    <dgm:cxn modelId="{C83A366E-077D-47FE-8876-5CCB4F047925}" type="presParOf" srcId="{E6957F35-D84D-4807-BEE3-9C0AA889E6D6}" destId="{D95D9875-0DB1-4439-AFFB-D5D58E013D89}" srcOrd="3" destOrd="0" presId="urn:microsoft.com/office/officeart/2005/8/layout/chevron2"/>
    <dgm:cxn modelId="{24AE775E-719F-47BB-AB2A-BFFB48DD8479}" type="presParOf" srcId="{E6957F35-D84D-4807-BEE3-9C0AA889E6D6}" destId="{62A63F87-3325-4DF6-8405-7B7906FFE63B}" srcOrd="4" destOrd="0" presId="urn:microsoft.com/office/officeart/2005/8/layout/chevron2"/>
    <dgm:cxn modelId="{BE9FE6A2-CC74-4351-9D39-932B4F6A3A9F}" type="presParOf" srcId="{62A63F87-3325-4DF6-8405-7B7906FFE63B}" destId="{4311E767-8EC2-473C-BD2E-6D29FF9307F0}" srcOrd="0" destOrd="0" presId="urn:microsoft.com/office/officeart/2005/8/layout/chevron2"/>
    <dgm:cxn modelId="{A0DA1423-7DE8-4534-AC3C-AAF1E5B04F3F}" type="presParOf" srcId="{62A63F87-3325-4DF6-8405-7B7906FFE63B}" destId="{C1E7501F-BB12-46D4-8EC8-0F20D54DE3B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ECEA3C-F7CC-4FBE-982F-C7CA966FBB4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9347A39-ED98-4DD2-BF7C-A2CB29DC5F21}">
      <dgm:prSet phldrT="[Text]"/>
      <dgm:spPr/>
      <dgm:t>
        <a:bodyPr/>
        <a:lstStyle/>
        <a:p>
          <a:r>
            <a:rPr lang="en-US" dirty="0"/>
            <a:t>4</a:t>
          </a:r>
        </a:p>
      </dgm:t>
    </dgm:pt>
    <dgm:pt modelId="{A1849AB8-BFB6-4F68-A1A1-3E88F55147AF}" type="parTrans" cxnId="{376D9E0A-941E-4C6A-B05B-20D71C4B3968}">
      <dgm:prSet/>
      <dgm:spPr/>
      <dgm:t>
        <a:bodyPr/>
        <a:lstStyle/>
        <a:p>
          <a:endParaRPr lang="en-US"/>
        </a:p>
      </dgm:t>
    </dgm:pt>
    <dgm:pt modelId="{42722FD7-FA9D-4685-B563-A2A86D4F7D77}" type="sibTrans" cxnId="{376D9E0A-941E-4C6A-B05B-20D71C4B3968}">
      <dgm:prSet/>
      <dgm:spPr/>
      <dgm:t>
        <a:bodyPr/>
        <a:lstStyle/>
        <a:p>
          <a:endParaRPr lang="en-US"/>
        </a:p>
      </dgm:t>
    </dgm:pt>
    <dgm:pt modelId="{15C8D387-3409-45D4-81CA-D108A01BB777}">
      <dgm:prSet phldrT="[Text]" custT="1"/>
      <dgm:spPr/>
      <dgm:t>
        <a:bodyPr/>
        <a:lstStyle/>
        <a:p>
          <a:r>
            <a:rPr lang="en-US" sz="2400" dirty="0"/>
            <a:t>Companies started strategic alliances – customer acquisition</a:t>
          </a:r>
        </a:p>
      </dgm:t>
    </dgm:pt>
    <dgm:pt modelId="{D2F02849-127D-4DEE-988F-9E47DB15548A}" type="parTrans" cxnId="{B20EB751-BEEC-486B-8C90-89CEF05534D3}">
      <dgm:prSet/>
      <dgm:spPr/>
      <dgm:t>
        <a:bodyPr/>
        <a:lstStyle/>
        <a:p>
          <a:endParaRPr lang="en-US"/>
        </a:p>
      </dgm:t>
    </dgm:pt>
    <dgm:pt modelId="{88339231-BBD0-49C6-85EC-BD6EDA278E0C}" type="sibTrans" cxnId="{B20EB751-BEEC-486B-8C90-89CEF05534D3}">
      <dgm:prSet/>
      <dgm:spPr/>
      <dgm:t>
        <a:bodyPr/>
        <a:lstStyle/>
        <a:p>
          <a:endParaRPr lang="en-US"/>
        </a:p>
      </dgm:t>
    </dgm:pt>
    <dgm:pt modelId="{870488C4-82C2-4053-9762-CC57A37E2D76}">
      <dgm:prSet phldrT="[Text]"/>
      <dgm:spPr/>
      <dgm:t>
        <a:bodyPr/>
        <a:lstStyle/>
        <a:p>
          <a:r>
            <a:rPr lang="en-US" dirty="0"/>
            <a:t>5</a:t>
          </a:r>
        </a:p>
      </dgm:t>
    </dgm:pt>
    <dgm:pt modelId="{8350889A-FA89-4046-B065-3FD35A720CB9}" type="parTrans" cxnId="{E461B454-24C6-4AF3-89BE-5A819405E43D}">
      <dgm:prSet/>
      <dgm:spPr/>
      <dgm:t>
        <a:bodyPr/>
        <a:lstStyle/>
        <a:p>
          <a:endParaRPr lang="en-US"/>
        </a:p>
      </dgm:t>
    </dgm:pt>
    <dgm:pt modelId="{6100F335-E3D7-4173-BBF8-8C19EC5EFE80}" type="sibTrans" cxnId="{E461B454-24C6-4AF3-89BE-5A819405E43D}">
      <dgm:prSet/>
      <dgm:spPr/>
      <dgm:t>
        <a:bodyPr/>
        <a:lstStyle/>
        <a:p>
          <a:endParaRPr lang="en-US"/>
        </a:p>
      </dgm:t>
    </dgm:pt>
    <dgm:pt modelId="{C275EAEB-D4EA-4B39-A77B-0B6F0615955B}">
      <dgm:prSet phldrT="[Text]" custT="1"/>
      <dgm:spPr/>
      <dgm:t>
        <a:bodyPr/>
        <a:lstStyle/>
        <a:p>
          <a:r>
            <a:rPr lang="en-US" sz="2400" dirty="0"/>
            <a:t>Companies started a Greenfield project – build manufacturing facility </a:t>
          </a:r>
        </a:p>
      </dgm:t>
    </dgm:pt>
    <dgm:pt modelId="{0458BDC0-0A22-4E33-8993-41697B182CED}" type="parTrans" cxnId="{E05CA019-7014-4414-A07A-E160DB732F24}">
      <dgm:prSet/>
      <dgm:spPr/>
      <dgm:t>
        <a:bodyPr/>
        <a:lstStyle/>
        <a:p>
          <a:endParaRPr lang="en-US"/>
        </a:p>
      </dgm:t>
    </dgm:pt>
    <dgm:pt modelId="{AC46AEAD-5C7F-4ADC-9152-712FC25B87E1}" type="sibTrans" cxnId="{E05CA019-7014-4414-A07A-E160DB732F24}">
      <dgm:prSet/>
      <dgm:spPr/>
      <dgm:t>
        <a:bodyPr/>
        <a:lstStyle/>
        <a:p>
          <a:endParaRPr lang="en-US"/>
        </a:p>
      </dgm:t>
    </dgm:pt>
    <dgm:pt modelId="{B74583EB-6D6D-40D4-A327-08760F09233F}">
      <dgm:prSet phldrT="[Text]"/>
      <dgm:spPr/>
      <dgm:t>
        <a:bodyPr/>
        <a:lstStyle/>
        <a:p>
          <a:r>
            <a:rPr lang="en-US" dirty="0"/>
            <a:t>6</a:t>
          </a:r>
        </a:p>
      </dgm:t>
    </dgm:pt>
    <dgm:pt modelId="{97C6C939-E753-477A-A3F4-34A3E52CDA5A}" type="parTrans" cxnId="{95936D7A-F8C0-48C7-B795-06AC7BF2C224}">
      <dgm:prSet/>
      <dgm:spPr/>
      <dgm:t>
        <a:bodyPr/>
        <a:lstStyle/>
        <a:p>
          <a:endParaRPr lang="en-US"/>
        </a:p>
      </dgm:t>
    </dgm:pt>
    <dgm:pt modelId="{E2BF9859-2E74-4E2B-A879-A65881554B99}" type="sibTrans" cxnId="{95936D7A-F8C0-48C7-B795-06AC7BF2C224}">
      <dgm:prSet/>
      <dgm:spPr/>
      <dgm:t>
        <a:bodyPr/>
        <a:lstStyle/>
        <a:p>
          <a:endParaRPr lang="en-US"/>
        </a:p>
      </dgm:t>
    </dgm:pt>
    <dgm:pt modelId="{892F6B1E-D022-4C46-BA11-BA5D84CFBBF5}">
      <dgm:prSet phldrT="[Text]" custT="1"/>
      <dgm:spPr/>
      <dgm:t>
        <a:bodyPr/>
        <a:lstStyle/>
        <a:p>
          <a:r>
            <a:rPr lang="en-US" sz="2400" dirty="0"/>
            <a:t>Companies started to acquire other companies in foreign markets</a:t>
          </a:r>
        </a:p>
      </dgm:t>
    </dgm:pt>
    <dgm:pt modelId="{8B252F16-025D-43B8-99A8-41E81C2608A0}" type="parTrans" cxnId="{6F0DAF01-A370-4DD3-A37C-3977961B42AC}">
      <dgm:prSet/>
      <dgm:spPr/>
      <dgm:t>
        <a:bodyPr/>
        <a:lstStyle/>
        <a:p>
          <a:endParaRPr lang="en-US"/>
        </a:p>
      </dgm:t>
    </dgm:pt>
    <dgm:pt modelId="{60154F19-A29D-42A8-9411-D1170FADEDC5}" type="sibTrans" cxnId="{6F0DAF01-A370-4DD3-A37C-3977961B42AC}">
      <dgm:prSet/>
      <dgm:spPr/>
      <dgm:t>
        <a:bodyPr/>
        <a:lstStyle/>
        <a:p>
          <a:endParaRPr lang="en-US"/>
        </a:p>
      </dgm:t>
    </dgm:pt>
    <dgm:pt modelId="{E6957F35-D84D-4807-BEE3-9C0AA889E6D6}" type="pres">
      <dgm:prSet presAssocID="{F4ECEA3C-F7CC-4FBE-982F-C7CA966FBB45}" presName="linearFlow" presStyleCnt="0">
        <dgm:presLayoutVars>
          <dgm:dir/>
          <dgm:animLvl val="lvl"/>
          <dgm:resizeHandles val="exact"/>
        </dgm:presLayoutVars>
      </dgm:prSet>
      <dgm:spPr/>
    </dgm:pt>
    <dgm:pt modelId="{7B7043C0-E8B2-40C2-9373-FF0E58AB70FC}" type="pres">
      <dgm:prSet presAssocID="{89347A39-ED98-4DD2-BF7C-A2CB29DC5F21}" presName="composite" presStyleCnt="0"/>
      <dgm:spPr/>
    </dgm:pt>
    <dgm:pt modelId="{E4F61F6C-312B-46B2-8221-0A053FFBC32B}" type="pres">
      <dgm:prSet presAssocID="{89347A39-ED98-4DD2-BF7C-A2CB29DC5F21}" presName="parentText" presStyleLbl="alignNode1" presStyleIdx="0" presStyleCnt="3" custLinFactNeighborX="-11360" custLinFactNeighborY="-829">
        <dgm:presLayoutVars>
          <dgm:chMax val="1"/>
          <dgm:bulletEnabled val="1"/>
        </dgm:presLayoutVars>
      </dgm:prSet>
      <dgm:spPr/>
    </dgm:pt>
    <dgm:pt modelId="{675F0710-079B-4142-B8DC-D752BF212275}" type="pres">
      <dgm:prSet presAssocID="{89347A39-ED98-4DD2-BF7C-A2CB29DC5F21}" presName="descendantText" presStyleLbl="alignAcc1" presStyleIdx="0" presStyleCnt="3">
        <dgm:presLayoutVars>
          <dgm:bulletEnabled val="1"/>
        </dgm:presLayoutVars>
      </dgm:prSet>
      <dgm:spPr/>
    </dgm:pt>
    <dgm:pt modelId="{7F31A7B0-688C-49FC-A504-12D4F202F25C}" type="pres">
      <dgm:prSet presAssocID="{42722FD7-FA9D-4685-B563-A2A86D4F7D77}" presName="sp" presStyleCnt="0"/>
      <dgm:spPr/>
    </dgm:pt>
    <dgm:pt modelId="{D7E9A6CF-59AD-404B-A6ED-2C374E41E19A}" type="pres">
      <dgm:prSet presAssocID="{870488C4-82C2-4053-9762-CC57A37E2D76}" presName="composite" presStyleCnt="0"/>
      <dgm:spPr/>
    </dgm:pt>
    <dgm:pt modelId="{C737C69A-14EC-49F8-AD83-EDB3C52A3B15}" type="pres">
      <dgm:prSet presAssocID="{870488C4-82C2-4053-9762-CC57A37E2D76}" presName="parentText" presStyleLbl="alignNode1" presStyleIdx="1" presStyleCnt="3" custLinFactNeighborX="-11360" custLinFactNeighborY="-1037">
        <dgm:presLayoutVars>
          <dgm:chMax val="1"/>
          <dgm:bulletEnabled val="1"/>
        </dgm:presLayoutVars>
      </dgm:prSet>
      <dgm:spPr/>
    </dgm:pt>
    <dgm:pt modelId="{2716AAA8-0332-4F4A-BD66-AECDB3202BB7}" type="pres">
      <dgm:prSet presAssocID="{870488C4-82C2-4053-9762-CC57A37E2D76}" presName="descendantText" presStyleLbl="alignAcc1" presStyleIdx="1" presStyleCnt="3">
        <dgm:presLayoutVars>
          <dgm:bulletEnabled val="1"/>
        </dgm:presLayoutVars>
      </dgm:prSet>
      <dgm:spPr/>
    </dgm:pt>
    <dgm:pt modelId="{D95D9875-0DB1-4439-AFFB-D5D58E013D89}" type="pres">
      <dgm:prSet presAssocID="{6100F335-E3D7-4173-BBF8-8C19EC5EFE80}" presName="sp" presStyleCnt="0"/>
      <dgm:spPr/>
    </dgm:pt>
    <dgm:pt modelId="{62A63F87-3325-4DF6-8405-7B7906FFE63B}" type="pres">
      <dgm:prSet presAssocID="{B74583EB-6D6D-40D4-A327-08760F09233F}" presName="composite" presStyleCnt="0"/>
      <dgm:spPr/>
    </dgm:pt>
    <dgm:pt modelId="{4311E767-8EC2-473C-BD2E-6D29FF9307F0}" type="pres">
      <dgm:prSet presAssocID="{B74583EB-6D6D-40D4-A327-08760F09233F}" presName="parentText" presStyleLbl="alignNode1" presStyleIdx="2" presStyleCnt="3">
        <dgm:presLayoutVars>
          <dgm:chMax val="1"/>
          <dgm:bulletEnabled val="1"/>
        </dgm:presLayoutVars>
      </dgm:prSet>
      <dgm:spPr/>
    </dgm:pt>
    <dgm:pt modelId="{C1E7501F-BB12-46D4-8EC8-0F20D54DE3B9}" type="pres">
      <dgm:prSet presAssocID="{B74583EB-6D6D-40D4-A327-08760F09233F}" presName="descendantText" presStyleLbl="alignAcc1" presStyleIdx="2" presStyleCnt="3">
        <dgm:presLayoutVars>
          <dgm:bulletEnabled val="1"/>
        </dgm:presLayoutVars>
      </dgm:prSet>
      <dgm:spPr/>
    </dgm:pt>
  </dgm:ptLst>
  <dgm:cxnLst>
    <dgm:cxn modelId="{6F0DAF01-A370-4DD3-A37C-3977961B42AC}" srcId="{B74583EB-6D6D-40D4-A327-08760F09233F}" destId="{892F6B1E-D022-4C46-BA11-BA5D84CFBBF5}" srcOrd="0" destOrd="0" parTransId="{8B252F16-025D-43B8-99A8-41E81C2608A0}" sibTransId="{60154F19-A29D-42A8-9411-D1170FADEDC5}"/>
    <dgm:cxn modelId="{6916270A-E481-4D03-8AC3-E2390A2EF555}" type="presOf" srcId="{892F6B1E-D022-4C46-BA11-BA5D84CFBBF5}" destId="{C1E7501F-BB12-46D4-8EC8-0F20D54DE3B9}" srcOrd="0" destOrd="0" presId="urn:microsoft.com/office/officeart/2005/8/layout/chevron2"/>
    <dgm:cxn modelId="{376D9E0A-941E-4C6A-B05B-20D71C4B3968}" srcId="{F4ECEA3C-F7CC-4FBE-982F-C7CA966FBB45}" destId="{89347A39-ED98-4DD2-BF7C-A2CB29DC5F21}" srcOrd="0" destOrd="0" parTransId="{A1849AB8-BFB6-4F68-A1A1-3E88F55147AF}" sibTransId="{42722FD7-FA9D-4685-B563-A2A86D4F7D77}"/>
    <dgm:cxn modelId="{E05CA019-7014-4414-A07A-E160DB732F24}" srcId="{870488C4-82C2-4053-9762-CC57A37E2D76}" destId="{C275EAEB-D4EA-4B39-A77B-0B6F0615955B}" srcOrd="0" destOrd="0" parTransId="{0458BDC0-0A22-4E33-8993-41697B182CED}" sibTransId="{AC46AEAD-5C7F-4ADC-9152-712FC25B87E1}"/>
    <dgm:cxn modelId="{12128235-D59E-48FA-87AF-24A70AB4790A}" type="presOf" srcId="{C275EAEB-D4EA-4B39-A77B-0B6F0615955B}" destId="{2716AAA8-0332-4F4A-BD66-AECDB3202BB7}" srcOrd="0" destOrd="0" presId="urn:microsoft.com/office/officeart/2005/8/layout/chevron2"/>
    <dgm:cxn modelId="{8FC9995B-E7A9-4C87-A042-500132D8936A}" type="presOf" srcId="{89347A39-ED98-4DD2-BF7C-A2CB29DC5F21}" destId="{E4F61F6C-312B-46B2-8221-0A053FFBC32B}" srcOrd="0" destOrd="0" presId="urn:microsoft.com/office/officeart/2005/8/layout/chevron2"/>
    <dgm:cxn modelId="{B20EB751-BEEC-486B-8C90-89CEF05534D3}" srcId="{89347A39-ED98-4DD2-BF7C-A2CB29DC5F21}" destId="{15C8D387-3409-45D4-81CA-D108A01BB777}" srcOrd="0" destOrd="0" parTransId="{D2F02849-127D-4DEE-988F-9E47DB15548A}" sibTransId="{88339231-BBD0-49C6-85EC-BD6EDA278E0C}"/>
    <dgm:cxn modelId="{E461B454-24C6-4AF3-89BE-5A819405E43D}" srcId="{F4ECEA3C-F7CC-4FBE-982F-C7CA966FBB45}" destId="{870488C4-82C2-4053-9762-CC57A37E2D76}" srcOrd="1" destOrd="0" parTransId="{8350889A-FA89-4046-B065-3FD35A720CB9}" sibTransId="{6100F335-E3D7-4173-BBF8-8C19EC5EFE80}"/>
    <dgm:cxn modelId="{629F1D79-C03F-405B-916D-D0E825B69056}" type="presOf" srcId="{F4ECEA3C-F7CC-4FBE-982F-C7CA966FBB45}" destId="{E6957F35-D84D-4807-BEE3-9C0AA889E6D6}" srcOrd="0" destOrd="0" presId="urn:microsoft.com/office/officeart/2005/8/layout/chevron2"/>
    <dgm:cxn modelId="{95936D7A-F8C0-48C7-B795-06AC7BF2C224}" srcId="{F4ECEA3C-F7CC-4FBE-982F-C7CA966FBB45}" destId="{B74583EB-6D6D-40D4-A327-08760F09233F}" srcOrd="2" destOrd="0" parTransId="{97C6C939-E753-477A-A3F4-34A3E52CDA5A}" sibTransId="{E2BF9859-2E74-4E2B-A879-A65881554B99}"/>
    <dgm:cxn modelId="{49A28885-0E41-423C-B8C1-28C24CCCCEF0}" type="presOf" srcId="{870488C4-82C2-4053-9762-CC57A37E2D76}" destId="{C737C69A-14EC-49F8-AD83-EDB3C52A3B15}" srcOrd="0" destOrd="0" presId="urn:microsoft.com/office/officeart/2005/8/layout/chevron2"/>
    <dgm:cxn modelId="{0F98E3A7-8599-44DC-81C1-04CFF5C7651D}" type="presOf" srcId="{B74583EB-6D6D-40D4-A327-08760F09233F}" destId="{4311E767-8EC2-473C-BD2E-6D29FF9307F0}" srcOrd="0" destOrd="0" presId="urn:microsoft.com/office/officeart/2005/8/layout/chevron2"/>
    <dgm:cxn modelId="{4DB22DF3-595C-4135-BDAE-8AA503F41FAC}" type="presOf" srcId="{15C8D387-3409-45D4-81CA-D108A01BB777}" destId="{675F0710-079B-4142-B8DC-D752BF212275}" srcOrd="0" destOrd="0" presId="urn:microsoft.com/office/officeart/2005/8/layout/chevron2"/>
    <dgm:cxn modelId="{1933421A-6AE4-4BDC-93ED-0ED7B5231F71}" type="presParOf" srcId="{E6957F35-D84D-4807-BEE3-9C0AA889E6D6}" destId="{7B7043C0-E8B2-40C2-9373-FF0E58AB70FC}" srcOrd="0" destOrd="0" presId="urn:microsoft.com/office/officeart/2005/8/layout/chevron2"/>
    <dgm:cxn modelId="{3AD4804C-1730-426A-A2BF-962CAB534478}" type="presParOf" srcId="{7B7043C0-E8B2-40C2-9373-FF0E58AB70FC}" destId="{E4F61F6C-312B-46B2-8221-0A053FFBC32B}" srcOrd="0" destOrd="0" presId="urn:microsoft.com/office/officeart/2005/8/layout/chevron2"/>
    <dgm:cxn modelId="{466F43FD-7C25-4DF9-A052-B986DBBC9E37}" type="presParOf" srcId="{7B7043C0-E8B2-40C2-9373-FF0E58AB70FC}" destId="{675F0710-079B-4142-B8DC-D752BF212275}" srcOrd="1" destOrd="0" presId="urn:microsoft.com/office/officeart/2005/8/layout/chevron2"/>
    <dgm:cxn modelId="{2959899C-7378-4029-ADB4-FA250B846B0B}" type="presParOf" srcId="{E6957F35-D84D-4807-BEE3-9C0AA889E6D6}" destId="{7F31A7B0-688C-49FC-A504-12D4F202F25C}" srcOrd="1" destOrd="0" presId="urn:microsoft.com/office/officeart/2005/8/layout/chevron2"/>
    <dgm:cxn modelId="{8FFF7A3E-85DA-4A6E-9AFA-A57AC6123B17}" type="presParOf" srcId="{E6957F35-D84D-4807-BEE3-9C0AA889E6D6}" destId="{D7E9A6CF-59AD-404B-A6ED-2C374E41E19A}" srcOrd="2" destOrd="0" presId="urn:microsoft.com/office/officeart/2005/8/layout/chevron2"/>
    <dgm:cxn modelId="{2EB45280-BF1F-478D-8023-15ADFD2F7944}" type="presParOf" srcId="{D7E9A6CF-59AD-404B-A6ED-2C374E41E19A}" destId="{C737C69A-14EC-49F8-AD83-EDB3C52A3B15}" srcOrd="0" destOrd="0" presId="urn:microsoft.com/office/officeart/2005/8/layout/chevron2"/>
    <dgm:cxn modelId="{77616F50-81C3-4D18-A1EF-8BB4835A948F}" type="presParOf" srcId="{D7E9A6CF-59AD-404B-A6ED-2C374E41E19A}" destId="{2716AAA8-0332-4F4A-BD66-AECDB3202BB7}" srcOrd="1" destOrd="0" presId="urn:microsoft.com/office/officeart/2005/8/layout/chevron2"/>
    <dgm:cxn modelId="{C83A366E-077D-47FE-8876-5CCB4F047925}" type="presParOf" srcId="{E6957F35-D84D-4807-BEE3-9C0AA889E6D6}" destId="{D95D9875-0DB1-4439-AFFB-D5D58E013D89}" srcOrd="3" destOrd="0" presId="urn:microsoft.com/office/officeart/2005/8/layout/chevron2"/>
    <dgm:cxn modelId="{24AE775E-719F-47BB-AB2A-BFFB48DD8479}" type="presParOf" srcId="{E6957F35-D84D-4807-BEE3-9C0AA889E6D6}" destId="{62A63F87-3325-4DF6-8405-7B7906FFE63B}" srcOrd="4" destOrd="0" presId="urn:microsoft.com/office/officeart/2005/8/layout/chevron2"/>
    <dgm:cxn modelId="{BE9FE6A2-CC74-4351-9D39-932B4F6A3A9F}" type="presParOf" srcId="{62A63F87-3325-4DF6-8405-7B7906FFE63B}" destId="{4311E767-8EC2-473C-BD2E-6D29FF9307F0}" srcOrd="0" destOrd="0" presId="urn:microsoft.com/office/officeart/2005/8/layout/chevron2"/>
    <dgm:cxn modelId="{A0DA1423-7DE8-4534-AC3C-AAF1E5B04F3F}" type="presParOf" srcId="{62A63F87-3325-4DF6-8405-7B7906FFE63B}" destId="{C1E7501F-BB12-46D4-8EC8-0F20D54DE3B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21862" y="906938"/>
          <a:ext cx="3123406" cy="124936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21862" y="906938"/>
        <a:ext cx="2811066" cy="1249362"/>
      </dsp:txXfrm>
    </dsp:sp>
    <dsp:sp modelId="{8E2B26DF-DF6F-480C-A6A2-764D15657E40}">
      <dsp:nvSpPr>
        <dsp:cNvPr id="0" name=""/>
        <dsp:cNvSpPr/>
      </dsp:nvSpPr>
      <dsp:spPr>
        <a:xfrm>
          <a:off x="2502296" y="906938"/>
          <a:ext cx="3123406" cy="124936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2</a:t>
          </a:r>
        </a:p>
        <a:p>
          <a:pPr marL="0" lvl="0" indent="0" algn="ctr" defTabSz="889000">
            <a:lnSpc>
              <a:spcPct val="90000"/>
            </a:lnSpc>
            <a:spcBef>
              <a:spcPct val="0"/>
            </a:spcBef>
            <a:spcAft>
              <a:spcPct val="35000"/>
            </a:spcAft>
            <a:buNone/>
          </a:pPr>
          <a:r>
            <a:rPr lang="en-US" sz="2000" kern="1200" dirty="0"/>
            <a:t>The Tender offer and Settlement</a:t>
          </a:r>
        </a:p>
      </dsp:txBody>
      <dsp:txXfrm>
        <a:off x="3126977" y="906938"/>
        <a:ext cx="1874044" cy="1249362"/>
      </dsp:txXfrm>
    </dsp:sp>
    <dsp:sp modelId="{7E5A5BF4-4EAD-4126-A0F9-EB4D4F37BA42}">
      <dsp:nvSpPr>
        <dsp:cNvPr id="0" name=""/>
        <dsp:cNvSpPr/>
      </dsp:nvSpPr>
      <dsp:spPr>
        <a:xfrm>
          <a:off x="5001021" y="906938"/>
          <a:ext cx="3123406" cy="124936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t>Stage 3</a:t>
          </a:r>
        </a:p>
        <a:p>
          <a:pPr marL="0" lvl="0" indent="0" algn="ctr" defTabSz="889000">
            <a:lnSpc>
              <a:spcPct val="90000"/>
            </a:lnSpc>
            <a:spcBef>
              <a:spcPct val="0"/>
            </a:spcBef>
            <a:spcAft>
              <a:spcPct val="35000"/>
            </a:spcAft>
            <a:buNone/>
          </a:pPr>
          <a:r>
            <a:rPr lang="en-US" sz="2000" kern="1200" dirty="0"/>
            <a:t>Post –Acquisition Management</a:t>
          </a:r>
        </a:p>
      </dsp:txBody>
      <dsp:txXfrm>
        <a:off x="5625702" y="906938"/>
        <a:ext cx="1874044" cy="1249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u="sng"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0" y="340968"/>
        <a:ext cx="2277771" cy="10123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u="sng" kern="1200" dirty="0"/>
            <a:t>Stage 1</a:t>
          </a:r>
        </a:p>
        <a:p>
          <a:pPr marL="0" lvl="0" indent="0" algn="ctr" defTabSz="889000">
            <a:lnSpc>
              <a:spcPct val="90000"/>
            </a:lnSpc>
            <a:spcBef>
              <a:spcPct val="0"/>
            </a:spcBef>
            <a:spcAft>
              <a:spcPct val="35000"/>
            </a:spcAft>
            <a:buNone/>
          </a:pPr>
          <a:r>
            <a:rPr lang="en-US" sz="2000" kern="1200" dirty="0"/>
            <a:t>Identification &amp; Valuation</a:t>
          </a:r>
        </a:p>
      </dsp:txBody>
      <dsp:txXfrm>
        <a:off x="0" y="340968"/>
        <a:ext cx="2277771" cy="1012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72648"/>
          <a:ext cx="2988056" cy="119522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678" tIns="45339" rIns="22670" bIns="45339" numCol="1" spcCol="1270" anchor="ctr" anchorCtr="0">
          <a:noAutofit/>
        </a:bodyPr>
        <a:lstStyle/>
        <a:p>
          <a:pPr marL="0" lvl="0" indent="0" algn="ctr" defTabSz="755650">
            <a:lnSpc>
              <a:spcPct val="90000"/>
            </a:lnSpc>
            <a:spcBef>
              <a:spcPct val="0"/>
            </a:spcBef>
            <a:spcAft>
              <a:spcPct val="35000"/>
            </a:spcAft>
            <a:buNone/>
          </a:pPr>
          <a:r>
            <a:rPr lang="en-US" sz="1700" u="sng" kern="1200" dirty="0"/>
            <a:t>Stage 2</a:t>
          </a:r>
        </a:p>
        <a:p>
          <a:pPr marL="0" lvl="0" indent="0" algn="ctr" defTabSz="755650">
            <a:lnSpc>
              <a:spcPct val="90000"/>
            </a:lnSpc>
            <a:spcBef>
              <a:spcPct val="0"/>
            </a:spcBef>
            <a:spcAft>
              <a:spcPct val="35000"/>
            </a:spcAft>
            <a:buNone/>
          </a:pPr>
          <a:r>
            <a:rPr lang="en-US" sz="1700" kern="1200" dirty="0"/>
            <a:t>Tender Offer &amp; Settlement</a:t>
          </a:r>
        </a:p>
        <a:p>
          <a:pPr marL="0" lvl="0" indent="0" algn="ctr" defTabSz="755650">
            <a:lnSpc>
              <a:spcPct val="90000"/>
            </a:lnSpc>
            <a:spcBef>
              <a:spcPct val="0"/>
            </a:spcBef>
            <a:spcAft>
              <a:spcPct val="35000"/>
            </a:spcAft>
            <a:buNone/>
          </a:pPr>
          <a:r>
            <a:rPr lang="en-US" sz="1700" kern="1200" dirty="0"/>
            <a:t>(after the Target has been identified)</a:t>
          </a:r>
        </a:p>
      </dsp:txBody>
      <dsp:txXfrm>
        <a:off x="0" y="372648"/>
        <a:ext cx="2689251" cy="1195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475C9-78DA-4168-ABE7-D02E14121FA7}">
      <dsp:nvSpPr>
        <dsp:cNvPr id="0" name=""/>
        <dsp:cNvSpPr/>
      </dsp:nvSpPr>
      <dsp:spPr>
        <a:xfrm>
          <a:off x="0" y="340968"/>
          <a:ext cx="2530856" cy="101234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u="sng" kern="1200" dirty="0"/>
            <a:t>Stage 3</a:t>
          </a:r>
        </a:p>
        <a:p>
          <a:pPr marL="0" lvl="0" indent="0" algn="ctr" defTabSz="889000">
            <a:lnSpc>
              <a:spcPct val="90000"/>
            </a:lnSpc>
            <a:spcBef>
              <a:spcPct val="0"/>
            </a:spcBef>
            <a:spcAft>
              <a:spcPct val="35000"/>
            </a:spcAft>
            <a:buNone/>
          </a:pPr>
          <a:r>
            <a:rPr lang="en-US" sz="2000" kern="1200" dirty="0"/>
            <a:t>Post-Acquisition Management</a:t>
          </a:r>
        </a:p>
      </dsp:txBody>
      <dsp:txXfrm>
        <a:off x="0" y="340968"/>
        <a:ext cx="2277771" cy="10123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D34D0-985A-4A22-AA98-85150269C71E}">
      <dsp:nvSpPr>
        <dsp:cNvPr id="0" name=""/>
        <dsp:cNvSpPr/>
      </dsp:nvSpPr>
      <dsp:spPr>
        <a:xfrm>
          <a:off x="6336689" y="2111809"/>
          <a:ext cx="802641" cy="417232"/>
        </a:xfrm>
        <a:custGeom>
          <a:avLst/>
          <a:gdLst/>
          <a:ahLst/>
          <a:cxnLst/>
          <a:rect l="0" t="0" r="0" b="0"/>
          <a:pathLst>
            <a:path>
              <a:moveTo>
                <a:pt x="802641" y="0"/>
              </a:moveTo>
              <a:lnTo>
                <a:pt x="802641" y="290804"/>
              </a:lnTo>
              <a:lnTo>
                <a:pt x="0" y="290804"/>
              </a:lnTo>
              <a:lnTo>
                <a:pt x="0" y="4172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C2D0F-6B98-49CC-949D-D170DC94D546}">
      <dsp:nvSpPr>
        <dsp:cNvPr id="0" name=""/>
        <dsp:cNvSpPr/>
      </dsp:nvSpPr>
      <dsp:spPr>
        <a:xfrm>
          <a:off x="5085682" y="868614"/>
          <a:ext cx="2053649" cy="376588"/>
        </a:xfrm>
        <a:custGeom>
          <a:avLst/>
          <a:gdLst/>
          <a:ahLst/>
          <a:cxnLst/>
          <a:rect l="0" t="0" r="0" b="0"/>
          <a:pathLst>
            <a:path>
              <a:moveTo>
                <a:pt x="0" y="0"/>
              </a:moveTo>
              <a:lnTo>
                <a:pt x="0" y="250161"/>
              </a:lnTo>
              <a:lnTo>
                <a:pt x="2053649" y="250161"/>
              </a:lnTo>
              <a:lnTo>
                <a:pt x="2053649" y="37658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35910-290E-4E45-8DA9-0362974B25BD}">
      <dsp:nvSpPr>
        <dsp:cNvPr id="0" name=""/>
        <dsp:cNvSpPr/>
      </dsp:nvSpPr>
      <dsp:spPr>
        <a:xfrm>
          <a:off x="3834675" y="2132131"/>
          <a:ext cx="834004" cy="396910"/>
        </a:xfrm>
        <a:custGeom>
          <a:avLst/>
          <a:gdLst/>
          <a:ahLst/>
          <a:cxnLst/>
          <a:rect l="0" t="0" r="0" b="0"/>
          <a:pathLst>
            <a:path>
              <a:moveTo>
                <a:pt x="0" y="0"/>
              </a:moveTo>
              <a:lnTo>
                <a:pt x="0" y="270482"/>
              </a:lnTo>
              <a:lnTo>
                <a:pt x="834004" y="270482"/>
              </a:lnTo>
              <a:lnTo>
                <a:pt x="834004"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1D63B7-B49F-462B-B2D5-E96B09A45C0A}">
      <dsp:nvSpPr>
        <dsp:cNvPr id="0" name=""/>
        <dsp:cNvSpPr/>
      </dsp:nvSpPr>
      <dsp:spPr>
        <a:xfrm>
          <a:off x="3000670" y="2132131"/>
          <a:ext cx="834004" cy="396910"/>
        </a:xfrm>
        <a:custGeom>
          <a:avLst/>
          <a:gdLst/>
          <a:ahLst/>
          <a:cxnLst/>
          <a:rect l="0" t="0" r="0" b="0"/>
          <a:pathLst>
            <a:path>
              <a:moveTo>
                <a:pt x="834004" y="0"/>
              </a:moveTo>
              <a:lnTo>
                <a:pt x="834004" y="270482"/>
              </a:lnTo>
              <a:lnTo>
                <a:pt x="0" y="270482"/>
              </a:lnTo>
              <a:lnTo>
                <a:pt x="0" y="39691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A9BDFF-916D-4F29-9D8C-3B3A68CE33F3}">
      <dsp:nvSpPr>
        <dsp:cNvPr id="0" name=""/>
        <dsp:cNvSpPr/>
      </dsp:nvSpPr>
      <dsp:spPr>
        <a:xfrm>
          <a:off x="3834675" y="868614"/>
          <a:ext cx="1251007" cy="396910"/>
        </a:xfrm>
        <a:custGeom>
          <a:avLst/>
          <a:gdLst/>
          <a:ahLst/>
          <a:cxnLst/>
          <a:rect l="0" t="0" r="0" b="0"/>
          <a:pathLst>
            <a:path>
              <a:moveTo>
                <a:pt x="1251007" y="0"/>
              </a:moveTo>
              <a:lnTo>
                <a:pt x="1251007" y="270482"/>
              </a:lnTo>
              <a:lnTo>
                <a:pt x="0" y="270482"/>
              </a:lnTo>
              <a:lnTo>
                <a:pt x="0" y="3969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1D305-16D5-4475-974C-22BB94372024}">
      <dsp:nvSpPr>
        <dsp:cNvPr id="0" name=""/>
        <dsp:cNvSpPr/>
      </dsp:nvSpPr>
      <dsp:spPr>
        <a:xfrm>
          <a:off x="4403314" y="2007"/>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DCC22-16F1-437D-B79F-5537D2E228FF}">
      <dsp:nvSpPr>
        <dsp:cNvPr id="0" name=""/>
        <dsp:cNvSpPr/>
      </dsp:nvSpPr>
      <dsp:spPr>
        <a:xfrm>
          <a:off x="4554952" y="146062"/>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M&amp;A</a:t>
          </a:r>
        </a:p>
      </dsp:txBody>
      <dsp:txXfrm>
        <a:off x="4580334" y="171444"/>
        <a:ext cx="1313971" cy="815842"/>
      </dsp:txXfrm>
    </dsp:sp>
    <dsp:sp modelId="{EC171CAD-B590-4B9A-8582-89339A42A115}">
      <dsp:nvSpPr>
        <dsp:cNvPr id="0" name=""/>
        <dsp:cNvSpPr/>
      </dsp:nvSpPr>
      <dsp:spPr>
        <a:xfrm>
          <a:off x="3152307" y="1265524"/>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F311E-1B34-49D4-AF87-57C61A968DB0}">
      <dsp:nvSpPr>
        <dsp:cNvPr id="0" name=""/>
        <dsp:cNvSpPr/>
      </dsp:nvSpPr>
      <dsp:spPr>
        <a:xfrm>
          <a:off x="3303944" y="1409580"/>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Amalgamation</a:t>
          </a:r>
        </a:p>
      </dsp:txBody>
      <dsp:txXfrm>
        <a:off x="3329326" y="1434962"/>
        <a:ext cx="1313971" cy="815842"/>
      </dsp:txXfrm>
    </dsp:sp>
    <dsp:sp modelId="{C2E36425-05C7-499C-8107-8A75F1AA6351}">
      <dsp:nvSpPr>
        <dsp:cNvPr id="0" name=""/>
        <dsp:cNvSpPr/>
      </dsp:nvSpPr>
      <dsp:spPr>
        <a:xfrm>
          <a:off x="231830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37A587-6DC2-40F2-8A6D-F283231FE41C}">
      <dsp:nvSpPr>
        <dsp:cNvPr id="0" name=""/>
        <dsp:cNvSpPr/>
      </dsp:nvSpPr>
      <dsp:spPr>
        <a:xfrm>
          <a:off x="246993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Merger</a:t>
          </a:r>
        </a:p>
      </dsp:txBody>
      <dsp:txXfrm>
        <a:off x="2495321" y="2698479"/>
        <a:ext cx="1313971" cy="815842"/>
      </dsp:txXfrm>
    </dsp:sp>
    <dsp:sp modelId="{980D7850-321B-4F29-989A-8D3832E04895}">
      <dsp:nvSpPr>
        <dsp:cNvPr id="0" name=""/>
        <dsp:cNvSpPr/>
      </dsp:nvSpPr>
      <dsp:spPr>
        <a:xfrm>
          <a:off x="398631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009AA-CA2A-4D56-9ECF-3A37FE010427}">
      <dsp:nvSpPr>
        <dsp:cNvPr id="0" name=""/>
        <dsp:cNvSpPr/>
      </dsp:nvSpPr>
      <dsp:spPr>
        <a:xfrm>
          <a:off x="413794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De-Merger</a:t>
          </a:r>
        </a:p>
      </dsp:txBody>
      <dsp:txXfrm>
        <a:off x="4163331" y="2698479"/>
        <a:ext cx="1313971" cy="815842"/>
      </dsp:txXfrm>
    </dsp:sp>
    <dsp:sp modelId="{5D5FD146-03D2-4B86-A56B-2A5E3B0C9938}">
      <dsp:nvSpPr>
        <dsp:cNvPr id="0" name=""/>
        <dsp:cNvSpPr/>
      </dsp:nvSpPr>
      <dsp:spPr>
        <a:xfrm>
          <a:off x="6456964" y="124520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D09DA-0253-453E-8B6E-4AF477B06F3B}">
      <dsp:nvSpPr>
        <dsp:cNvPr id="0" name=""/>
        <dsp:cNvSpPr/>
      </dsp:nvSpPr>
      <dsp:spPr>
        <a:xfrm>
          <a:off x="6608601" y="1389258"/>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Acquisition</a:t>
          </a:r>
        </a:p>
      </dsp:txBody>
      <dsp:txXfrm>
        <a:off x="6633983" y="1414640"/>
        <a:ext cx="1313971" cy="815842"/>
      </dsp:txXfrm>
    </dsp:sp>
    <dsp:sp modelId="{E9B6374E-CAEE-4AAA-85E6-8C7F636B2BF2}">
      <dsp:nvSpPr>
        <dsp:cNvPr id="0" name=""/>
        <dsp:cNvSpPr/>
      </dsp:nvSpPr>
      <dsp:spPr>
        <a:xfrm>
          <a:off x="5654322" y="2529042"/>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15611-0BA4-47F4-B8F1-FAB1C5757EE3}">
      <dsp:nvSpPr>
        <dsp:cNvPr id="0" name=""/>
        <dsp:cNvSpPr/>
      </dsp:nvSpPr>
      <dsp:spPr>
        <a:xfrm>
          <a:off x="5805959" y="2673097"/>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Asset Purchase</a:t>
          </a:r>
        </a:p>
      </dsp:txBody>
      <dsp:txXfrm>
        <a:off x="5831341" y="2698479"/>
        <a:ext cx="1313971" cy="815842"/>
      </dsp:txXfrm>
    </dsp:sp>
    <dsp:sp modelId="{9B86858F-BFA4-40DD-82A5-4F658B19D060}">
      <dsp:nvSpPr>
        <dsp:cNvPr id="0" name=""/>
        <dsp:cNvSpPr/>
      </dsp:nvSpPr>
      <dsp:spPr>
        <a:xfrm>
          <a:off x="7415507" y="2531049"/>
          <a:ext cx="1364735" cy="866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FFAB4-0086-412C-95AD-0A26313D2F81}">
      <dsp:nvSpPr>
        <dsp:cNvPr id="0" name=""/>
        <dsp:cNvSpPr/>
      </dsp:nvSpPr>
      <dsp:spPr>
        <a:xfrm>
          <a:off x="7567144" y="2675105"/>
          <a:ext cx="1364735" cy="86660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Stock Purchase</a:t>
          </a:r>
        </a:p>
      </dsp:txBody>
      <dsp:txXfrm>
        <a:off x="7592526" y="2700487"/>
        <a:ext cx="1313971" cy="8158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61F6C-312B-46B2-8221-0A053FFBC32B}">
      <dsp:nvSpPr>
        <dsp:cNvPr id="0" name=""/>
        <dsp:cNvSpPr/>
      </dsp:nvSpPr>
      <dsp:spPr>
        <a:xfrm rot="5400000">
          <a:off x="-132238" y="132238"/>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08555"/>
        <a:ext cx="617112" cy="264477"/>
      </dsp:txXfrm>
    </dsp:sp>
    <dsp:sp modelId="{675F0710-079B-4142-B8DC-D752BF212275}">
      <dsp:nvSpPr>
        <dsp:cNvPr id="0" name=""/>
        <dsp:cNvSpPr/>
      </dsp:nvSpPr>
      <dsp:spPr>
        <a:xfrm rot="5400000">
          <a:off x="4873725" y="-4255467"/>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a domestic production</a:t>
          </a:r>
        </a:p>
      </dsp:txBody>
      <dsp:txXfrm rot="-5400000">
        <a:off x="617113" y="29118"/>
        <a:ext cx="9058285" cy="517087"/>
      </dsp:txXfrm>
    </dsp:sp>
    <dsp:sp modelId="{C737C69A-14EC-49F8-AD83-EDB3C52A3B15}">
      <dsp:nvSpPr>
        <dsp:cNvPr id="0" name=""/>
        <dsp:cNvSpPr/>
      </dsp:nvSpPr>
      <dsp:spPr>
        <a:xfrm rot="5400000">
          <a:off x="-132238" y="829839"/>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006156"/>
        <a:ext cx="617112" cy="264477"/>
      </dsp:txXfrm>
    </dsp:sp>
    <dsp:sp modelId="{2716AAA8-0332-4F4A-BD66-AECDB3202BB7}">
      <dsp:nvSpPr>
        <dsp:cNvPr id="0" name=""/>
        <dsp:cNvSpPr/>
      </dsp:nvSpPr>
      <dsp:spPr>
        <a:xfrm rot="5400000">
          <a:off x="4873725" y="-3559011"/>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to export to the foreign markets</a:t>
          </a:r>
        </a:p>
      </dsp:txBody>
      <dsp:txXfrm rot="-5400000">
        <a:off x="617113" y="725574"/>
        <a:ext cx="9058285" cy="517087"/>
      </dsp:txXfrm>
    </dsp:sp>
    <dsp:sp modelId="{4311E767-8EC2-473C-BD2E-6D29FF9307F0}">
      <dsp:nvSpPr>
        <dsp:cNvPr id="0" name=""/>
        <dsp:cNvSpPr/>
      </dsp:nvSpPr>
      <dsp:spPr>
        <a:xfrm rot="5400000">
          <a:off x="-132238" y="1526295"/>
          <a:ext cx="881589" cy="617112"/>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702612"/>
        <a:ext cx="617112" cy="264477"/>
      </dsp:txXfrm>
    </dsp:sp>
    <dsp:sp modelId="{C1E7501F-BB12-46D4-8EC8-0F20D54DE3B9}">
      <dsp:nvSpPr>
        <dsp:cNvPr id="0" name=""/>
        <dsp:cNvSpPr/>
      </dsp:nvSpPr>
      <dsp:spPr>
        <a:xfrm rot="5400000">
          <a:off x="4873725" y="-2862555"/>
          <a:ext cx="573033" cy="9086258"/>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established a subsidiary in overseas market</a:t>
          </a:r>
        </a:p>
      </dsp:txBody>
      <dsp:txXfrm rot="-5400000">
        <a:off x="617113" y="1422030"/>
        <a:ext cx="9058285" cy="517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61F6C-312B-46B2-8221-0A053FFBC32B}">
      <dsp:nvSpPr>
        <dsp:cNvPr id="0" name=""/>
        <dsp:cNvSpPr/>
      </dsp:nvSpPr>
      <dsp:spPr>
        <a:xfrm rot="5400000">
          <a:off x="-132109" y="132109"/>
          <a:ext cx="880728" cy="6165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0" y="308255"/>
        <a:ext cx="616510" cy="264218"/>
      </dsp:txXfrm>
    </dsp:sp>
    <dsp:sp modelId="{675F0710-079B-4142-B8DC-D752BF212275}">
      <dsp:nvSpPr>
        <dsp:cNvPr id="0" name=""/>
        <dsp:cNvSpPr/>
      </dsp:nvSpPr>
      <dsp:spPr>
        <a:xfrm rot="5400000">
          <a:off x="4873703" y="-4254937"/>
          <a:ext cx="572473" cy="90868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strategic alliances – customer acquisition</a:t>
          </a:r>
        </a:p>
      </dsp:txBody>
      <dsp:txXfrm rot="-5400000">
        <a:off x="616510" y="30202"/>
        <a:ext cx="9058914" cy="516581"/>
      </dsp:txXfrm>
    </dsp:sp>
    <dsp:sp modelId="{C737C69A-14EC-49F8-AD83-EDB3C52A3B15}">
      <dsp:nvSpPr>
        <dsp:cNvPr id="0" name=""/>
        <dsp:cNvSpPr/>
      </dsp:nvSpPr>
      <dsp:spPr>
        <a:xfrm rot="5400000">
          <a:off x="-132109" y="821007"/>
          <a:ext cx="880728" cy="6165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0" y="997153"/>
        <a:ext cx="616510" cy="264218"/>
      </dsp:txXfrm>
    </dsp:sp>
    <dsp:sp modelId="{2716AAA8-0332-4F4A-BD66-AECDB3202BB7}">
      <dsp:nvSpPr>
        <dsp:cNvPr id="0" name=""/>
        <dsp:cNvSpPr/>
      </dsp:nvSpPr>
      <dsp:spPr>
        <a:xfrm rot="5400000">
          <a:off x="4873703" y="-3559161"/>
          <a:ext cx="572473" cy="90868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a Greenfield project – build manufacturing facility </a:t>
          </a:r>
        </a:p>
      </dsp:txBody>
      <dsp:txXfrm rot="-5400000">
        <a:off x="616510" y="725978"/>
        <a:ext cx="9058914" cy="516581"/>
      </dsp:txXfrm>
    </dsp:sp>
    <dsp:sp modelId="{4311E767-8EC2-473C-BD2E-6D29FF9307F0}">
      <dsp:nvSpPr>
        <dsp:cNvPr id="0" name=""/>
        <dsp:cNvSpPr/>
      </dsp:nvSpPr>
      <dsp:spPr>
        <a:xfrm rot="5400000">
          <a:off x="-132109" y="1525916"/>
          <a:ext cx="880728" cy="61651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6</a:t>
          </a:r>
        </a:p>
      </dsp:txBody>
      <dsp:txXfrm rot="-5400000">
        <a:off x="0" y="1702062"/>
        <a:ext cx="616510" cy="264218"/>
      </dsp:txXfrm>
    </dsp:sp>
    <dsp:sp modelId="{C1E7501F-BB12-46D4-8EC8-0F20D54DE3B9}">
      <dsp:nvSpPr>
        <dsp:cNvPr id="0" name=""/>
        <dsp:cNvSpPr/>
      </dsp:nvSpPr>
      <dsp:spPr>
        <a:xfrm rot="5400000">
          <a:off x="4873703" y="-2863386"/>
          <a:ext cx="572473" cy="9086860"/>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Companies started to acquire other companies in foreign markets</a:t>
          </a:r>
        </a:p>
      </dsp:txBody>
      <dsp:txXfrm rot="-5400000">
        <a:off x="616510" y="1421753"/>
        <a:ext cx="9058914" cy="5165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2A2BA-1075-4E52-977C-616E0135D271}" type="datetimeFigureOut">
              <a:rPr lang="en-US" smtClean="0"/>
              <a:t>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15323-8DCC-4C25-A52A-88E3811912DB}" type="slidenum">
              <a:rPr lang="en-US" smtClean="0"/>
              <a:t>‹#›</a:t>
            </a:fld>
            <a:endParaRPr lang="en-US"/>
          </a:p>
        </p:txBody>
      </p:sp>
    </p:spTree>
    <p:extLst>
      <p:ext uri="{BB962C8B-B14F-4D97-AF65-F5344CB8AC3E}">
        <p14:creationId xmlns:p14="http://schemas.microsoft.com/office/powerpoint/2010/main" val="16182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4</a:t>
            </a:fld>
            <a:endParaRPr lang="en-US"/>
          </a:p>
        </p:txBody>
      </p:sp>
    </p:spTree>
    <p:extLst>
      <p:ext uri="{BB962C8B-B14F-4D97-AF65-F5344CB8AC3E}">
        <p14:creationId xmlns:p14="http://schemas.microsoft.com/office/powerpoint/2010/main" val="1518581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1/5/2023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1/5/2023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1/5/2023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879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1/5/2023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1/5/2023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1/5/2023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1/5/2023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1/5/2023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1/5/2023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1/5/2023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1/5/2023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1/5/2023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 id="2147483750"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Mergers &amp; Acquisitions</a:t>
            </a:r>
            <a:br>
              <a:rPr lang="en-US" sz="8000" dirty="0"/>
            </a:br>
            <a:endParaRPr lang="en-US" sz="2800" dirty="0"/>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4" y="4656965"/>
            <a:ext cx="6269347" cy="1021498"/>
          </a:xfrm>
        </p:spPr>
        <p:txBody>
          <a:bodyPr>
            <a:normAutofit/>
          </a:bodyPr>
          <a:lstStyle/>
          <a:p>
            <a:r>
              <a:rPr lang="en-US" sz="2400" dirty="0">
                <a:solidFill>
                  <a:schemeClr val="tx1">
                    <a:lumMod val="85000"/>
                    <a:lumOff val="15000"/>
                  </a:schemeClr>
                </a:solidFill>
              </a:rPr>
              <a:t>Lecture 1: introduction</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92FAFDF-14DD-4954-8E4C-61C061476060}"/>
              </a:ext>
            </a:extLst>
          </p:cNvPr>
          <p:cNvSpPr txBox="1"/>
          <p:nvPr/>
        </p:nvSpPr>
        <p:spPr>
          <a:xfrm>
            <a:off x="95793" y="177432"/>
            <a:ext cx="4310744" cy="461665"/>
          </a:xfrm>
          <a:prstGeom prst="rect">
            <a:avLst/>
          </a:prstGeom>
          <a:noFill/>
        </p:spPr>
        <p:txBody>
          <a:bodyPr wrap="square" rtlCol="0">
            <a:spAutoFit/>
          </a:bodyPr>
          <a:lstStyle/>
          <a:p>
            <a:r>
              <a:rPr lang="en-US" sz="2400" dirty="0">
                <a:solidFill>
                  <a:schemeClr val="bg1"/>
                </a:solidFill>
              </a:rPr>
              <a:t>Professor Chris Droussiotis</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07822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Well Define Corporate Strategy</a:t>
            </a:r>
          </a:p>
          <a:p>
            <a:pPr marL="285750" indent="-285750">
              <a:buFont typeface="Arial" panose="020B0604020202020204" pitchFamily="34" charset="0"/>
              <a:buChar char="•"/>
            </a:pPr>
            <a:r>
              <a:rPr lang="en-US" dirty="0"/>
              <a:t>Public vs Private Company</a:t>
            </a:r>
          </a:p>
          <a:p>
            <a:pPr marL="285750" indent="-285750">
              <a:buFont typeface="Arial" panose="020B0604020202020204" pitchFamily="34" charset="0"/>
              <a:buChar char="•"/>
            </a:pPr>
            <a:r>
              <a:rPr lang="en-US" dirty="0"/>
              <a:t>Quantify the Return (ROI) and Risk</a:t>
            </a:r>
          </a:p>
          <a:p>
            <a:pPr marL="285750" indent="-285750">
              <a:buFont typeface="Arial" panose="020B0604020202020204" pitchFamily="34" charset="0"/>
              <a:buChar char="•"/>
            </a:pPr>
            <a:r>
              <a:rPr lang="en-US" dirty="0"/>
              <a:t>Valuation Methodologies</a:t>
            </a:r>
          </a:p>
          <a:p>
            <a:pPr marL="285750" indent="-285750">
              <a:buFont typeface="Arial" panose="020B0604020202020204" pitchFamily="34" charset="0"/>
              <a:buChar char="•"/>
            </a:pPr>
            <a:r>
              <a:rPr lang="en-US" dirty="0"/>
              <a:t>Accretion vs Dilution Analysis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14720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extLst>
              <p:ext uri="{D42A27DB-BD31-4B8C-83A1-F6EECF244321}">
                <p14:modId xmlns:p14="http://schemas.microsoft.com/office/powerpoint/2010/main" val="1287286855"/>
              </p:ext>
            </p:extLst>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0782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Well Define Corporate Strategy</a:t>
            </a:r>
          </a:p>
          <a:p>
            <a:pPr marL="285750" indent="-285750">
              <a:buFont typeface="Arial" panose="020B0604020202020204" pitchFamily="34" charset="0"/>
              <a:buChar char="•"/>
            </a:pPr>
            <a:r>
              <a:rPr lang="en-US" dirty="0"/>
              <a:t>Public vs Private Company</a:t>
            </a:r>
          </a:p>
          <a:p>
            <a:pPr marL="285750" indent="-285750">
              <a:buFont typeface="Arial" panose="020B0604020202020204" pitchFamily="34" charset="0"/>
              <a:buChar char="•"/>
            </a:pPr>
            <a:r>
              <a:rPr lang="en-US" dirty="0"/>
              <a:t>Quantify the Return (ROI) and Risk</a:t>
            </a:r>
          </a:p>
          <a:p>
            <a:pPr marL="285750" indent="-285750">
              <a:buFont typeface="Arial" panose="020B0604020202020204" pitchFamily="34" charset="0"/>
              <a:buChar char="•"/>
            </a:pPr>
            <a:r>
              <a:rPr lang="en-US" dirty="0"/>
              <a:t>Valuation Methodologies</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0873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355344" y="2350008"/>
          <a:ext cx="2988056"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555040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Securing the approval of the management and ownership of the target company to government and regular bodies (friendly vs hostile takeover)</a:t>
            </a:r>
          </a:p>
          <a:p>
            <a:pPr marL="285750" indent="-285750">
              <a:buFont typeface="Arial" panose="020B0604020202020204" pitchFamily="34" charset="0"/>
              <a:buChar char="•"/>
            </a:pPr>
            <a:r>
              <a:rPr lang="en-US" dirty="0"/>
              <a:t>Settlement compensation – payment to the shareholders of target company</a:t>
            </a:r>
          </a:p>
          <a:p>
            <a:pPr marL="742950" lvl="1" indent="-285750">
              <a:buFont typeface="Arial" panose="020B0604020202020204" pitchFamily="34" charset="0"/>
              <a:buChar char="•"/>
            </a:pPr>
            <a:r>
              <a:rPr lang="en-US" dirty="0"/>
              <a:t>Cash or Common stock</a:t>
            </a:r>
          </a:p>
          <a:p>
            <a:pPr marL="742950" lvl="1" indent="-285750">
              <a:buFont typeface="Arial" panose="020B0604020202020204" pitchFamily="34" charset="0"/>
              <a:buChar char="•"/>
            </a:pPr>
            <a:r>
              <a:rPr lang="en-US" dirty="0"/>
              <a:t>Accretion vs Dilution Analysis</a:t>
            </a:r>
          </a:p>
          <a:p>
            <a:pPr marL="742950" lvl="1" indent="-285750">
              <a:buFont typeface="Arial" panose="020B0604020202020204" pitchFamily="34" charset="0"/>
              <a:buChar char="•"/>
            </a:pPr>
            <a:r>
              <a:rPr lang="en-US" dirty="0"/>
              <a:t>Various factors for determining the methods used for settlement availability of cash, size of target firm</a:t>
            </a:r>
          </a:p>
          <a:p>
            <a:pPr marL="742950" lvl="1" indent="-285750">
              <a:buFont typeface="Arial" panose="020B0604020202020204" pitchFamily="34" charset="0"/>
              <a:buChar char="•"/>
            </a:pPr>
            <a:r>
              <a:rPr lang="en-US" dirty="0"/>
              <a:t>Access to Capital</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65563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721104" y="2487168"/>
          <a:ext cx="2530856" cy="135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FEF2225-C828-4741-A7BB-58FBBABD922C}"/>
              </a:ext>
            </a:extLst>
          </p:cNvPr>
          <p:cNvSpPr txBox="1"/>
          <p:nvPr/>
        </p:nvSpPr>
        <p:spPr>
          <a:xfrm>
            <a:off x="4526280" y="2606040"/>
            <a:ext cx="46908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This is very important stage because it will determine in relatively quick order the success or failure of the acquisition</a:t>
            </a:r>
          </a:p>
          <a:p>
            <a:pPr marL="285750" indent="-285750">
              <a:buFont typeface="Arial" panose="020B0604020202020204" pitchFamily="34" charset="0"/>
              <a:buChar char="•"/>
            </a:pPr>
            <a:r>
              <a:rPr lang="en-US" dirty="0"/>
              <a:t>The objective is to create shareholder value</a:t>
            </a:r>
          </a:p>
          <a:p>
            <a:pPr marL="285750" indent="-285750">
              <a:buFont typeface="Arial" panose="020B0604020202020204" pitchFamily="34" charset="0"/>
              <a:buChar char="•"/>
            </a:pPr>
            <a:r>
              <a:rPr lang="en-US" dirty="0"/>
              <a:t>Problems identified earlier including the failure of meeting synergies, high cost of integration and difficult corporate culture </a:t>
            </a:r>
          </a:p>
          <a:p>
            <a:endParaRPr lang="en-US" dirty="0"/>
          </a:p>
        </p:txBody>
      </p:sp>
    </p:spTree>
    <p:extLst>
      <p:ext uri="{BB962C8B-B14F-4D97-AF65-F5344CB8AC3E}">
        <p14:creationId xmlns:p14="http://schemas.microsoft.com/office/powerpoint/2010/main" val="4122283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1098E-4674-4082-9F84-7E523F768BC8}"/>
              </a:ext>
            </a:extLst>
          </p:cNvPr>
          <p:cNvSpPr>
            <a:spLocks noGrp="1"/>
          </p:cNvSpPr>
          <p:nvPr>
            <p:ph type="title"/>
          </p:nvPr>
        </p:nvSpPr>
        <p:spPr/>
        <p:txBody>
          <a:bodyPr/>
          <a:lstStyle/>
          <a:p>
            <a:r>
              <a:rPr lang="en-US" dirty="0"/>
              <a:t>Modes of Mergers &amp; Acquisitions</a:t>
            </a:r>
          </a:p>
        </p:txBody>
      </p:sp>
      <p:graphicFrame>
        <p:nvGraphicFramePr>
          <p:cNvPr id="6" name="Content Placeholder 5">
            <a:extLst>
              <a:ext uri="{FF2B5EF4-FFF2-40B4-BE49-F238E27FC236}">
                <a16:creationId xmlns:a16="http://schemas.microsoft.com/office/drawing/2014/main" id="{DD8BA985-4CA7-46FA-8EFB-11585984135C}"/>
              </a:ext>
            </a:extLst>
          </p:cNvPr>
          <p:cNvGraphicFramePr>
            <a:graphicFrameLocks noGrp="1"/>
          </p:cNvGraphicFramePr>
          <p:nvPr>
            <p:ph idx="1"/>
            <p:extLst>
              <p:ext uri="{D42A27DB-BD31-4B8C-83A1-F6EECF244321}">
                <p14:modId xmlns:p14="http://schemas.microsoft.com/office/powerpoint/2010/main" val="1373411292"/>
              </p:ext>
            </p:extLst>
          </p:nvPr>
        </p:nvGraphicFramePr>
        <p:xfrm>
          <a:off x="272733" y="192944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DA489EAE-88B5-8578-22DB-E7B2320610B0}"/>
              </a:ext>
            </a:extLst>
          </p:cNvPr>
          <p:cNvCxnSpPr/>
          <p:nvPr/>
        </p:nvCxnSpPr>
        <p:spPr>
          <a:xfrm>
            <a:off x="7447280" y="4338320"/>
            <a:ext cx="9144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B19843E-C524-C2A4-61C1-60F2FDD34871}"/>
              </a:ext>
            </a:extLst>
          </p:cNvPr>
          <p:cNvCxnSpPr/>
          <p:nvPr/>
        </p:nvCxnSpPr>
        <p:spPr>
          <a:xfrm>
            <a:off x="8341360" y="4338320"/>
            <a:ext cx="0" cy="1422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27534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026-68EB-4787-8581-36B4054F4C14}"/>
              </a:ext>
            </a:extLst>
          </p:cNvPr>
          <p:cNvSpPr>
            <a:spLocks noGrp="1"/>
          </p:cNvSpPr>
          <p:nvPr>
            <p:ph type="title"/>
          </p:nvPr>
        </p:nvSpPr>
        <p:spPr/>
        <p:txBody>
          <a:bodyPr/>
          <a:lstStyle/>
          <a:p>
            <a:r>
              <a:rPr lang="en-US" dirty="0"/>
              <a:t>U.S. Regulations on Public Targets</a:t>
            </a:r>
          </a:p>
        </p:txBody>
      </p:sp>
      <p:sp>
        <p:nvSpPr>
          <p:cNvPr id="3" name="Content Placeholder 2">
            <a:extLst>
              <a:ext uri="{FF2B5EF4-FFF2-40B4-BE49-F238E27FC236}">
                <a16:creationId xmlns:a16="http://schemas.microsoft.com/office/drawing/2014/main" id="{64E9A4F7-D105-45BD-9ADC-FD38DF9BF4B6}"/>
              </a:ext>
            </a:extLst>
          </p:cNvPr>
          <p:cNvSpPr>
            <a:spLocks noGrp="1"/>
          </p:cNvSpPr>
          <p:nvPr>
            <p:ph idx="1"/>
          </p:nvPr>
        </p:nvSpPr>
        <p:spPr/>
        <p:txBody>
          <a:bodyPr/>
          <a:lstStyle/>
          <a:p>
            <a:r>
              <a:rPr lang="en-US" dirty="0"/>
              <a:t>Proxy Statements</a:t>
            </a:r>
          </a:p>
          <a:p>
            <a:r>
              <a:rPr lang="en-US" dirty="0"/>
              <a:t>Schedule TO/Schedule 14D-9</a:t>
            </a:r>
          </a:p>
          <a:p>
            <a:r>
              <a:rPr lang="en-US" dirty="0"/>
              <a:t>Registration Statement/Prospectus (S04. 424B)</a:t>
            </a:r>
          </a:p>
          <a:p>
            <a:r>
              <a:rPr lang="en-US" dirty="0"/>
              <a:t>Schedule 13E-3</a:t>
            </a:r>
          </a:p>
          <a:p>
            <a:r>
              <a:rPr lang="en-US" dirty="0"/>
              <a:t>8K / 10K / 10Q</a:t>
            </a:r>
          </a:p>
          <a:p>
            <a:endParaRPr lang="en-US" dirty="0"/>
          </a:p>
          <a:p>
            <a:endParaRPr lang="en-US" dirty="0"/>
          </a:p>
        </p:txBody>
      </p:sp>
    </p:spTree>
    <p:extLst>
      <p:ext uri="{BB962C8B-B14F-4D97-AF65-F5344CB8AC3E}">
        <p14:creationId xmlns:p14="http://schemas.microsoft.com/office/powerpoint/2010/main" val="3798276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026-68EB-4787-8581-36B4054F4C14}"/>
              </a:ext>
            </a:extLst>
          </p:cNvPr>
          <p:cNvSpPr>
            <a:spLocks noGrp="1"/>
          </p:cNvSpPr>
          <p:nvPr>
            <p:ph type="title"/>
          </p:nvPr>
        </p:nvSpPr>
        <p:spPr/>
        <p:txBody>
          <a:bodyPr/>
          <a:lstStyle/>
          <a:p>
            <a:r>
              <a:rPr lang="en-US" dirty="0"/>
              <a:t>U.S. Regulations on private Targets</a:t>
            </a:r>
          </a:p>
        </p:txBody>
      </p:sp>
      <p:sp>
        <p:nvSpPr>
          <p:cNvPr id="3" name="Content Placeholder 2">
            <a:extLst>
              <a:ext uri="{FF2B5EF4-FFF2-40B4-BE49-F238E27FC236}">
                <a16:creationId xmlns:a16="http://schemas.microsoft.com/office/drawing/2014/main" id="{64E9A4F7-D105-45BD-9ADC-FD38DF9BF4B6}"/>
              </a:ext>
            </a:extLst>
          </p:cNvPr>
          <p:cNvSpPr>
            <a:spLocks noGrp="1"/>
          </p:cNvSpPr>
          <p:nvPr>
            <p:ph idx="1"/>
          </p:nvPr>
        </p:nvSpPr>
        <p:spPr/>
        <p:txBody>
          <a:bodyPr>
            <a:normAutofit/>
          </a:bodyPr>
          <a:lstStyle/>
          <a:p>
            <a:r>
              <a:rPr lang="en-US" dirty="0"/>
              <a:t>Not required to public filing of documents </a:t>
            </a:r>
          </a:p>
          <a:p>
            <a:r>
              <a:rPr lang="en-US" dirty="0"/>
              <a:t>When a public company buys a private company (or a division/subsidiary of a public company) it may require to file certain disclosure documents</a:t>
            </a:r>
          </a:p>
          <a:p>
            <a:r>
              <a:rPr lang="en-US" dirty="0"/>
              <a:t>Issuing shares in excess of 20%</a:t>
            </a:r>
          </a:p>
          <a:p>
            <a:r>
              <a:rPr lang="en-US" dirty="0"/>
              <a:t>LBOs – accessing public bonds – file with the SEC (S-4)</a:t>
            </a:r>
          </a:p>
          <a:p>
            <a:endParaRPr lang="en-US" dirty="0"/>
          </a:p>
          <a:p>
            <a:endParaRPr lang="en-US" dirty="0"/>
          </a:p>
        </p:txBody>
      </p:sp>
    </p:spTree>
    <p:extLst>
      <p:ext uri="{BB962C8B-B14F-4D97-AF65-F5344CB8AC3E}">
        <p14:creationId xmlns:p14="http://schemas.microsoft.com/office/powerpoint/2010/main" val="2869339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FE803-F756-4E45-A0CE-E568A9B07EFB}"/>
              </a:ext>
            </a:extLst>
          </p:cNvPr>
          <p:cNvSpPr>
            <a:spLocks noGrp="1"/>
          </p:cNvSpPr>
          <p:nvPr>
            <p:ph type="title"/>
          </p:nvPr>
        </p:nvSpPr>
        <p:spPr>
          <a:xfrm>
            <a:off x="869269" y="88827"/>
            <a:ext cx="10898187" cy="905256"/>
          </a:xfrm>
        </p:spPr>
        <p:txBody>
          <a:bodyPr>
            <a:normAutofit fontScale="90000"/>
          </a:bodyPr>
          <a:lstStyle/>
          <a:p>
            <a:r>
              <a:rPr lang="en-US" dirty="0"/>
              <a:t>Primary SEC filings in M&amp;A transactions</a:t>
            </a:r>
          </a:p>
        </p:txBody>
      </p:sp>
      <p:graphicFrame>
        <p:nvGraphicFramePr>
          <p:cNvPr id="18" name="Table 17">
            <a:extLst>
              <a:ext uri="{FF2B5EF4-FFF2-40B4-BE49-F238E27FC236}">
                <a16:creationId xmlns:a16="http://schemas.microsoft.com/office/drawing/2014/main" id="{BE4AC9C7-02D0-4B92-BDC2-BF83C7513934}"/>
              </a:ext>
            </a:extLst>
          </p:cNvPr>
          <p:cNvGraphicFramePr>
            <a:graphicFrameLocks noGrp="1"/>
          </p:cNvGraphicFramePr>
          <p:nvPr/>
        </p:nvGraphicFramePr>
        <p:xfrm>
          <a:off x="1287272" y="1124712"/>
          <a:ext cx="8128000" cy="1914713"/>
        </p:xfrm>
        <a:graphic>
          <a:graphicData uri="http://schemas.openxmlformats.org/drawingml/2006/table">
            <a:tbl>
              <a:tblPr firstRow="1" bandRow="1">
                <a:tableStyleId>{5C22544A-7EE6-4342-B048-85BDC9FD1C3A}</a:tableStyleId>
              </a:tblPr>
              <a:tblGrid>
                <a:gridCol w="2612997">
                  <a:extLst>
                    <a:ext uri="{9D8B030D-6E8A-4147-A177-3AD203B41FA5}">
                      <a16:colId xmlns:a16="http://schemas.microsoft.com/office/drawing/2014/main" val="882279274"/>
                    </a:ext>
                  </a:extLst>
                </a:gridCol>
                <a:gridCol w="5515003">
                  <a:extLst>
                    <a:ext uri="{9D8B030D-6E8A-4147-A177-3AD203B41FA5}">
                      <a16:colId xmlns:a16="http://schemas.microsoft.com/office/drawing/2014/main" val="3733536402"/>
                    </a:ext>
                  </a:extLst>
                </a:gridCol>
              </a:tblGrid>
              <a:tr h="292933">
                <a:tc>
                  <a:txBody>
                    <a:bodyPr/>
                    <a:lstStyle/>
                    <a:p>
                      <a:r>
                        <a:rPr lang="en-US" dirty="0"/>
                        <a:t>SEC Proxy Statements</a:t>
                      </a:r>
                    </a:p>
                  </a:txBody>
                  <a:tcPr/>
                </a:tc>
                <a:tc>
                  <a:txBody>
                    <a:bodyPr/>
                    <a:lstStyle/>
                    <a:p>
                      <a:r>
                        <a:rPr lang="en-US" dirty="0"/>
                        <a:t>Description</a:t>
                      </a:r>
                    </a:p>
                  </a:txBody>
                  <a:tcPr/>
                </a:tc>
                <a:extLst>
                  <a:ext uri="{0D108BD9-81ED-4DB2-BD59-A6C34878D82A}">
                    <a16:rowId xmlns:a16="http://schemas.microsoft.com/office/drawing/2014/main" val="2241736042"/>
                  </a:ext>
                </a:extLst>
              </a:tr>
              <a:tr h="512633">
                <a:tc>
                  <a:txBody>
                    <a:bodyPr/>
                    <a:lstStyle/>
                    <a:p>
                      <a:r>
                        <a:rPr lang="en-US" sz="1400" dirty="0"/>
                        <a:t>Prem 14A /</a:t>
                      </a:r>
                      <a:r>
                        <a:rPr lang="en-US" sz="1400" dirty="0" err="1"/>
                        <a:t>Defm</a:t>
                      </a:r>
                      <a:r>
                        <a:rPr lang="en-US" sz="1400" dirty="0"/>
                        <a:t> 14A</a:t>
                      </a:r>
                    </a:p>
                  </a:txBody>
                  <a:tcPr/>
                </a:tc>
                <a:tc>
                  <a:txBody>
                    <a:bodyPr/>
                    <a:lstStyle/>
                    <a:p>
                      <a:r>
                        <a:rPr lang="en-US" sz="1400" dirty="0"/>
                        <a:t>Preliminary/definitive proxy statement relating to an M&amp;A transaction</a:t>
                      </a:r>
                    </a:p>
                  </a:txBody>
                  <a:tcPr/>
                </a:tc>
                <a:extLst>
                  <a:ext uri="{0D108BD9-81ED-4DB2-BD59-A6C34878D82A}">
                    <a16:rowId xmlns:a16="http://schemas.microsoft.com/office/drawing/2014/main" val="696490921"/>
                  </a:ext>
                </a:extLst>
              </a:tr>
              <a:tr h="512633">
                <a:tc>
                  <a:txBody>
                    <a:bodyPr/>
                    <a:lstStyle/>
                    <a:p>
                      <a:r>
                        <a:rPr lang="en-US" sz="1400" dirty="0"/>
                        <a:t>Prem 14C / </a:t>
                      </a:r>
                      <a:r>
                        <a:rPr lang="en-US" sz="1400" dirty="0" err="1"/>
                        <a:t>Defm</a:t>
                      </a:r>
                      <a:r>
                        <a:rPr lang="en-US" sz="1400" dirty="0"/>
                        <a:t> 14C</a:t>
                      </a:r>
                    </a:p>
                  </a:txBody>
                  <a:tcPr/>
                </a:tc>
                <a:tc>
                  <a:txBody>
                    <a:bodyPr/>
                    <a:lstStyle/>
                    <a:p>
                      <a:r>
                        <a:rPr lang="en-US" sz="1400" dirty="0"/>
                        <a:t>Preliminary / definitive information statement relating to an M&amp;A transaction</a:t>
                      </a:r>
                    </a:p>
                  </a:txBody>
                  <a:tcPr/>
                </a:tc>
                <a:extLst>
                  <a:ext uri="{0D108BD9-81ED-4DB2-BD59-A6C34878D82A}">
                    <a16:rowId xmlns:a16="http://schemas.microsoft.com/office/drawing/2014/main" val="4186696168"/>
                  </a:ext>
                </a:extLst>
              </a:tr>
              <a:tr h="512633">
                <a:tc>
                  <a:txBody>
                    <a:bodyPr/>
                    <a:lstStyle/>
                    <a:p>
                      <a:r>
                        <a:rPr lang="en-US" sz="1400" dirty="0"/>
                        <a:t>Schedule 13E-3</a:t>
                      </a:r>
                    </a:p>
                  </a:txBody>
                  <a:tcPr/>
                </a:tc>
                <a:tc>
                  <a:txBody>
                    <a:bodyPr/>
                    <a:lstStyle/>
                    <a:p>
                      <a:r>
                        <a:rPr lang="en-US" sz="1400" dirty="0"/>
                        <a:t>Filed to report going private transactions initiated by certain issuers or their affiliates</a:t>
                      </a:r>
                    </a:p>
                  </a:txBody>
                  <a:tcPr/>
                </a:tc>
                <a:extLst>
                  <a:ext uri="{0D108BD9-81ED-4DB2-BD59-A6C34878D82A}">
                    <a16:rowId xmlns:a16="http://schemas.microsoft.com/office/drawing/2014/main" val="2624732759"/>
                  </a:ext>
                </a:extLst>
              </a:tr>
            </a:tbl>
          </a:graphicData>
        </a:graphic>
      </p:graphicFrame>
      <p:graphicFrame>
        <p:nvGraphicFramePr>
          <p:cNvPr id="19" name="Table 18">
            <a:extLst>
              <a:ext uri="{FF2B5EF4-FFF2-40B4-BE49-F238E27FC236}">
                <a16:creationId xmlns:a16="http://schemas.microsoft.com/office/drawing/2014/main" id="{FC13B5EC-FA82-43A6-B02A-DC93A9B677DC}"/>
              </a:ext>
            </a:extLst>
          </p:cNvPr>
          <p:cNvGraphicFramePr>
            <a:graphicFrameLocks noGrp="1"/>
          </p:cNvGraphicFramePr>
          <p:nvPr/>
        </p:nvGraphicFramePr>
        <p:xfrm>
          <a:off x="1287272" y="3249737"/>
          <a:ext cx="8128000" cy="1259840"/>
        </p:xfrm>
        <a:graphic>
          <a:graphicData uri="http://schemas.openxmlformats.org/drawingml/2006/table">
            <a:tbl>
              <a:tblPr firstRow="1" bandRow="1">
                <a:tableStyleId>{5C22544A-7EE6-4342-B048-85BDC9FD1C3A}</a:tableStyleId>
              </a:tblPr>
              <a:tblGrid>
                <a:gridCol w="2619206">
                  <a:extLst>
                    <a:ext uri="{9D8B030D-6E8A-4147-A177-3AD203B41FA5}">
                      <a16:colId xmlns:a16="http://schemas.microsoft.com/office/drawing/2014/main" val="882279274"/>
                    </a:ext>
                  </a:extLst>
                </a:gridCol>
                <a:gridCol w="5508794">
                  <a:extLst>
                    <a:ext uri="{9D8B030D-6E8A-4147-A177-3AD203B41FA5}">
                      <a16:colId xmlns:a16="http://schemas.microsoft.com/office/drawing/2014/main" val="3733536402"/>
                    </a:ext>
                  </a:extLst>
                </a:gridCol>
              </a:tblGrid>
              <a:tr h="370840">
                <a:tc>
                  <a:txBody>
                    <a:bodyPr/>
                    <a:lstStyle/>
                    <a:p>
                      <a:r>
                        <a:rPr lang="en-US" dirty="0"/>
                        <a:t>SEC Tender Offer </a:t>
                      </a:r>
                    </a:p>
                  </a:txBody>
                  <a:tcPr/>
                </a:tc>
                <a:tc>
                  <a:txBody>
                    <a:bodyPr/>
                    <a:lstStyle/>
                    <a:p>
                      <a:r>
                        <a:rPr lang="en-US" dirty="0"/>
                        <a:t>Description</a:t>
                      </a:r>
                    </a:p>
                  </a:txBody>
                  <a:tcPr/>
                </a:tc>
                <a:extLst>
                  <a:ext uri="{0D108BD9-81ED-4DB2-BD59-A6C34878D82A}">
                    <a16:rowId xmlns:a16="http://schemas.microsoft.com/office/drawing/2014/main" val="2241736042"/>
                  </a:ext>
                </a:extLst>
              </a:tr>
              <a:tr h="370840">
                <a:tc>
                  <a:txBody>
                    <a:bodyPr/>
                    <a:lstStyle/>
                    <a:p>
                      <a:r>
                        <a:rPr lang="en-US" sz="1400" dirty="0"/>
                        <a:t>Schedule TO</a:t>
                      </a:r>
                    </a:p>
                  </a:txBody>
                  <a:tcPr/>
                </a:tc>
                <a:tc>
                  <a:txBody>
                    <a:bodyPr/>
                    <a:lstStyle/>
                    <a:p>
                      <a:r>
                        <a:rPr lang="en-US" sz="1400" dirty="0"/>
                        <a:t>Filed by an acquirer upon commencement of a tender offer</a:t>
                      </a:r>
                    </a:p>
                  </a:txBody>
                  <a:tcPr/>
                </a:tc>
                <a:extLst>
                  <a:ext uri="{0D108BD9-81ED-4DB2-BD59-A6C34878D82A}">
                    <a16:rowId xmlns:a16="http://schemas.microsoft.com/office/drawing/2014/main" val="696490921"/>
                  </a:ext>
                </a:extLst>
              </a:tr>
              <a:tr h="370840">
                <a:tc>
                  <a:txBody>
                    <a:bodyPr/>
                    <a:lstStyle/>
                    <a:p>
                      <a:r>
                        <a:rPr lang="en-US" sz="1400" dirty="0"/>
                        <a:t>Schedule 14D-9</a:t>
                      </a:r>
                    </a:p>
                  </a:txBody>
                  <a:tcPr/>
                </a:tc>
                <a:tc>
                  <a:txBody>
                    <a:bodyPr/>
                    <a:lstStyle/>
                    <a:p>
                      <a:r>
                        <a:rPr lang="en-US" sz="1400" dirty="0"/>
                        <a:t>Recommended from the target’s board of directors on how shareholders should respond to a tender offer</a:t>
                      </a:r>
                    </a:p>
                  </a:txBody>
                  <a:tcPr/>
                </a:tc>
                <a:extLst>
                  <a:ext uri="{0D108BD9-81ED-4DB2-BD59-A6C34878D82A}">
                    <a16:rowId xmlns:a16="http://schemas.microsoft.com/office/drawing/2014/main" val="4186696168"/>
                  </a:ext>
                </a:extLst>
              </a:tr>
            </a:tbl>
          </a:graphicData>
        </a:graphic>
      </p:graphicFrame>
      <p:graphicFrame>
        <p:nvGraphicFramePr>
          <p:cNvPr id="20" name="Table 19">
            <a:extLst>
              <a:ext uri="{FF2B5EF4-FFF2-40B4-BE49-F238E27FC236}">
                <a16:creationId xmlns:a16="http://schemas.microsoft.com/office/drawing/2014/main" id="{51640F96-E8C1-4F0D-8E74-0298A11FAE8C}"/>
              </a:ext>
            </a:extLst>
          </p:cNvPr>
          <p:cNvGraphicFramePr>
            <a:graphicFrameLocks noGrp="1"/>
          </p:cNvGraphicFramePr>
          <p:nvPr/>
        </p:nvGraphicFramePr>
        <p:xfrm>
          <a:off x="1287272" y="4719889"/>
          <a:ext cx="8128000" cy="1742440"/>
        </p:xfrm>
        <a:graphic>
          <a:graphicData uri="http://schemas.openxmlformats.org/drawingml/2006/table">
            <a:tbl>
              <a:tblPr firstRow="1" bandRow="1">
                <a:tableStyleId>{5C22544A-7EE6-4342-B048-85BDC9FD1C3A}</a:tableStyleId>
              </a:tblPr>
              <a:tblGrid>
                <a:gridCol w="2619206">
                  <a:extLst>
                    <a:ext uri="{9D8B030D-6E8A-4147-A177-3AD203B41FA5}">
                      <a16:colId xmlns:a16="http://schemas.microsoft.com/office/drawing/2014/main" val="882279274"/>
                    </a:ext>
                  </a:extLst>
                </a:gridCol>
                <a:gridCol w="5508794">
                  <a:extLst>
                    <a:ext uri="{9D8B030D-6E8A-4147-A177-3AD203B41FA5}">
                      <a16:colId xmlns:a16="http://schemas.microsoft.com/office/drawing/2014/main" val="3733536402"/>
                    </a:ext>
                  </a:extLst>
                </a:gridCol>
              </a:tblGrid>
              <a:tr h="370840">
                <a:tc>
                  <a:txBody>
                    <a:bodyPr/>
                    <a:lstStyle/>
                    <a:p>
                      <a:r>
                        <a:rPr lang="en-US" dirty="0"/>
                        <a:t>SEC Registration Statement Prospectus </a:t>
                      </a:r>
                    </a:p>
                  </a:txBody>
                  <a:tcPr/>
                </a:tc>
                <a:tc>
                  <a:txBody>
                    <a:bodyPr/>
                    <a:lstStyle/>
                    <a:p>
                      <a:r>
                        <a:rPr lang="en-US" dirty="0"/>
                        <a:t>Description</a:t>
                      </a:r>
                    </a:p>
                  </a:txBody>
                  <a:tcPr/>
                </a:tc>
                <a:extLst>
                  <a:ext uri="{0D108BD9-81ED-4DB2-BD59-A6C34878D82A}">
                    <a16:rowId xmlns:a16="http://schemas.microsoft.com/office/drawing/2014/main" val="2241736042"/>
                  </a:ext>
                </a:extLst>
              </a:tr>
              <a:tr h="370840">
                <a:tc>
                  <a:txBody>
                    <a:bodyPr/>
                    <a:lstStyle/>
                    <a:p>
                      <a:r>
                        <a:rPr lang="en-US" sz="1400" dirty="0"/>
                        <a:t>S-4</a:t>
                      </a:r>
                    </a:p>
                  </a:txBody>
                  <a:tcPr/>
                </a:tc>
                <a:tc>
                  <a:txBody>
                    <a:bodyPr/>
                    <a:lstStyle/>
                    <a:p>
                      <a:r>
                        <a:rPr lang="en-US" sz="1400" dirty="0"/>
                        <a:t>Registration statement for securities issued in connection with a business combination with a business combination or exchange offer. May include proxy statement of acquirer and/or public target</a:t>
                      </a:r>
                    </a:p>
                  </a:txBody>
                  <a:tcPr/>
                </a:tc>
                <a:extLst>
                  <a:ext uri="{0D108BD9-81ED-4DB2-BD59-A6C34878D82A}">
                    <a16:rowId xmlns:a16="http://schemas.microsoft.com/office/drawing/2014/main" val="696490921"/>
                  </a:ext>
                </a:extLst>
              </a:tr>
              <a:tr h="370840">
                <a:tc>
                  <a:txBody>
                    <a:bodyPr/>
                    <a:lstStyle/>
                    <a:p>
                      <a:r>
                        <a:rPr lang="en-US" sz="1400" dirty="0"/>
                        <a:t>424B</a:t>
                      </a:r>
                    </a:p>
                  </a:txBody>
                  <a:tcPr/>
                </a:tc>
                <a:tc>
                  <a:txBody>
                    <a:bodyPr/>
                    <a:lstStyle/>
                    <a:p>
                      <a:r>
                        <a:rPr lang="en-US" sz="1400" dirty="0"/>
                        <a:t>Prospectus</a:t>
                      </a:r>
                    </a:p>
                  </a:txBody>
                  <a:tcPr/>
                </a:tc>
                <a:extLst>
                  <a:ext uri="{0D108BD9-81ED-4DB2-BD59-A6C34878D82A}">
                    <a16:rowId xmlns:a16="http://schemas.microsoft.com/office/drawing/2014/main" val="4186696168"/>
                  </a:ext>
                </a:extLst>
              </a:tr>
            </a:tbl>
          </a:graphicData>
        </a:graphic>
      </p:graphicFrame>
    </p:spTree>
    <p:extLst>
      <p:ext uri="{BB962C8B-B14F-4D97-AF65-F5344CB8AC3E}">
        <p14:creationId xmlns:p14="http://schemas.microsoft.com/office/powerpoint/2010/main" val="709393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F74A-ABA9-45B5-A640-BCB1B1BD47BE}"/>
              </a:ext>
            </a:extLst>
          </p:cNvPr>
          <p:cNvSpPr>
            <a:spLocks noGrp="1"/>
          </p:cNvSpPr>
          <p:nvPr>
            <p:ph type="title"/>
          </p:nvPr>
        </p:nvSpPr>
        <p:spPr>
          <a:xfrm>
            <a:off x="643466" y="786383"/>
            <a:ext cx="3517567" cy="2093975"/>
          </a:xfrm>
        </p:spPr>
        <p:txBody>
          <a:bodyPr anchor="b">
            <a:normAutofit/>
          </a:bodyPr>
          <a:lstStyle/>
          <a:p>
            <a:r>
              <a:rPr lang="en-US"/>
              <a:t>M&amp;A </a:t>
            </a:r>
            <a:br>
              <a:rPr lang="en-US"/>
            </a:br>
            <a:r>
              <a:rPr lang="en-US"/>
              <a:t>USE </a:t>
            </a:r>
            <a:br>
              <a:rPr lang="en-US"/>
            </a:br>
            <a:r>
              <a:rPr lang="en-US"/>
              <a:t>CASE:</a:t>
            </a:r>
            <a:endParaRPr lang="en-US" dirty="0"/>
          </a:p>
        </p:txBody>
      </p:sp>
      <p:pic>
        <p:nvPicPr>
          <p:cNvPr id="4" name="Picture 3">
            <a:extLst>
              <a:ext uri="{FF2B5EF4-FFF2-40B4-BE49-F238E27FC236}">
                <a16:creationId xmlns:a16="http://schemas.microsoft.com/office/drawing/2014/main" id="{574F1B21-7DDD-4B47-AE3C-E8AFE2B61D47}"/>
              </a:ext>
            </a:extLst>
          </p:cNvPr>
          <p:cNvPicPr>
            <a:picLocks noChangeAspect="1"/>
          </p:cNvPicPr>
          <p:nvPr/>
        </p:nvPicPr>
        <p:blipFill>
          <a:blip r:embed="rId2"/>
          <a:stretch>
            <a:fillRect/>
          </a:stretch>
        </p:blipFill>
        <p:spPr>
          <a:xfrm>
            <a:off x="4762297" y="957943"/>
            <a:ext cx="7289699" cy="4746171"/>
          </a:xfrm>
          <a:prstGeom prst="rect">
            <a:avLst/>
          </a:prstGeom>
          <a:noFill/>
        </p:spPr>
      </p:pic>
      <p:sp>
        <p:nvSpPr>
          <p:cNvPr id="20" name="Text Placeholder 3">
            <a:extLst>
              <a:ext uri="{FF2B5EF4-FFF2-40B4-BE49-F238E27FC236}">
                <a16:creationId xmlns:a16="http://schemas.microsoft.com/office/drawing/2014/main" id="{125BBC7D-2FAB-4005-8641-1D52B6FDDC72}"/>
              </a:ext>
            </a:extLst>
          </p:cNvPr>
          <p:cNvSpPr>
            <a:spLocks noGrp="1"/>
          </p:cNvSpPr>
          <p:nvPr>
            <p:ph type="body" sz="half" idx="2"/>
          </p:nvPr>
        </p:nvSpPr>
        <p:spPr>
          <a:xfrm>
            <a:off x="643465" y="3043050"/>
            <a:ext cx="3517567" cy="3064505"/>
          </a:xfrm>
        </p:spPr>
        <p:txBody>
          <a:bodyPr/>
          <a:lstStyle/>
          <a:p>
            <a:pPr marL="285750" indent="-285750">
              <a:buFont typeface="Arial" panose="020B0604020202020204" pitchFamily="34" charset="0"/>
              <a:buChar char="•"/>
            </a:pPr>
            <a:r>
              <a:rPr lang="en-US" dirty="0"/>
              <a:t>DRIVERS</a:t>
            </a:r>
          </a:p>
          <a:p>
            <a:pPr marL="285750" indent="-285750">
              <a:buFont typeface="Arial" panose="020B0604020202020204" pitchFamily="34" charset="0"/>
              <a:buChar char="•"/>
            </a:pPr>
            <a:r>
              <a:rPr lang="en-US" dirty="0"/>
              <a:t>NATURAL PROGRESSION</a:t>
            </a:r>
          </a:p>
          <a:p>
            <a:pPr marL="285750" indent="-285750">
              <a:buFont typeface="Arial" panose="020B0604020202020204" pitchFamily="34" charset="0"/>
              <a:buChar char="•"/>
            </a:pPr>
            <a:r>
              <a:rPr lang="en-US" dirty="0"/>
              <a:t>BENEFITS</a:t>
            </a:r>
          </a:p>
          <a:p>
            <a:pPr marL="285750" indent="-285750">
              <a:buFont typeface="Arial" panose="020B0604020202020204" pitchFamily="34" charset="0"/>
              <a:buChar char="•"/>
            </a:pPr>
            <a:r>
              <a:rPr lang="en-US" dirty="0"/>
              <a:t>CHALLENGES</a:t>
            </a:r>
          </a:p>
          <a:p>
            <a:endParaRPr lang="en-US" dirty="0"/>
          </a:p>
        </p:txBody>
      </p:sp>
    </p:spTree>
    <p:extLst>
      <p:ext uri="{BB962C8B-B14F-4D97-AF65-F5344CB8AC3E}">
        <p14:creationId xmlns:p14="http://schemas.microsoft.com/office/powerpoint/2010/main" val="468795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E20D-271D-448F-BED5-15FC91EC9B8D}"/>
              </a:ext>
            </a:extLst>
          </p:cNvPr>
          <p:cNvSpPr>
            <a:spLocks noGrp="1"/>
          </p:cNvSpPr>
          <p:nvPr>
            <p:ph type="title"/>
          </p:nvPr>
        </p:nvSpPr>
        <p:spPr>
          <a:xfrm>
            <a:off x="1141413" y="618518"/>
            <a:ext cx="9905998" cy="835378"/>
          </a:xfrm>
        </p:spPr>
        <p:txBody>
          <a:bodyPr>
            <a:normAutofit/>
          </a:bodyPr>
          <a:lstStyle/>
          <a:p>
            <a:r>
              <a:rPr lang="en-US" dirty="0"/>
              <a:t>Drivers of Cross Border M&amp;A </a:t>
            </a:r>
          </a:p>
        </p:txBody>
      </p:sp>
      <p:sp>
        <p:nvSpPr>
          <p:cNvPr id="3" name="Content Placeholder 2">
            <a:extLst>
              <a:ext uri="{FF2B5EF4-FFF2-40B4-BE49-F238E27FC236}">
                <a16:creationId xmlns:a16="http://schemas.microsoft.com/office/drawing/2014/main" id="{A5F767CE-104D-4776-937D-9C9823B58C19}"/>
              </a:ext>
            </a:extLst>
          </p:cNvPr>
          <p:cNvSpPr>
            <a:spLocks noGrp="1"/>
          </p:cNvSpPr>
          <p:nvPr>
            <p:ph idx="1"/>
          </p:nvPr>
        </p:nvSpPr>
        <p:spPr>
          <a:xfrm>
            <a:off x="999898" y="2130777"/>
            <a:ext cx="9905999" cy="4108705"/>
          </a:xfrm>
        </p:spPr>
        <p:txBody>
          <a:bodyPr/>
          <a:lstStyle/>
          <a:p>
            <a:r>
              <a:rPr lang="en-US" dirty="0"/>
              <a:t>Globalization and openness of financial markets</a:t>
            </a:r>
          </a:p>
          <a:p>
            <a:r>
              <a:rPr lang="en-US" dirty="0"/>
              <a:t>Geographical diversification</a:t>
            </a:r>
          </a:p>
          <a:p>
            <a:r>
              <a:rPr lang="en-US" dirty="0"/>
              <a:t>Deregulation of markets</a:t>
            </a:r>
          </a:p>
          <a:p>
            <a:r>
              <a:rPr lang="en-US" dirty="0"/>
              <a:t>Company efficiency</a:t>
            </a:r>
          </a:p>
          <a:p>
            <a:r>
              <a:rPr lang="en-US" dirty="0"/>
              <a:t>Hedging on Trade and Tariffs</a:t>
            </a:r>
          </a:p>
          <a:p>
            <a:r>
              <a:rPr lang="en-US" dirty="0"/>
              <a:t>Increase production</a:t>
            </a:r>
          </a:p>
          <a:p>
            <a:r>
              <a:rPr lang="en-US" dirty="0"/>
              <a:t>Technology and Innovation boom across cultures</a:t>
            </a:r>
          </a:p>
        </p:txBody>
      </p:sp>
    </p:spTree>
    <p:extLst>
      <p:ext uri="{BB962C8B-B14F-4D97-AF65-F5344CB8AC3E}">
        <p14:creationId xmlns:p14="http://schemas.microsoft.com/office/powerpoint/2010/main" val="96483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a:off x="1465481" y="2130183"/>
            <a:ext cx="4101" cy="381639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flipV="1">
            <a:off x="1538460" y="5946574"/>
            <a:ext cx="9701012" cy="1"/>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2118909" y="3209106"/>
            <a:ext cx="6515982" cy="2357575"/>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598853" y="2355622"/>
            <a:ext cx="2666878" cy="646163"/>
          </a:xfrm>
          <a:prstGeom prst="rect">
            <a:avLst/>
          </a:prstGeom>
          <a:noFill/>
        </p:spPr>
        <p:txBody>
          <a:bodyPr wrap="square" rtlCol="0">
            <a:spAutoFit/>
          </a:bodyPr>
          <a:lstStyle/>
          <a:p>
            <a:r>
              <a:rPr lang="en-US" sz="1799" b="1" dirty="0"/>
              <a:t>Expected Value Line Growth (Return)</a:t>
            </a:r>
          </a:p>
        </p:txBody>
      </p:sp>
      <p:sp>
        <p:nvSpPr>
          <p:cNvPr id="18" name="Title 1">
            <a:extLst>
              <a:ext uri="{FF2B5EF4-FFF2-40B4-BE49-F238E27FC236}">
                <a16:creationId xmlns:a16="http://schemas.microsoft.com/office/drawing/2014/main" id="{00FB7A14-8D60-4004-8966-DE97E0A5D997}"/>
              </a:ext>
            </a:extLst>
          </p:cNvPr>
          <p:cNvSpPr>
            <a:spLocks noGrp="1"/>
          </p:cNvSpPr>
          <p:nvPr>
            <p:ph type="title"/>
          </p:nvPr>
        </p:nvSpPr>
        <p:spPr>
          <a:xfrm>
            <a:off x="194934" y="839268"/>
            <a:ext cx="7250895" cy="477602"/>
          </a:xfrm>
        </p:spPr>
        <p:txBody>
          <a:bodyPr>
            <a:noAutofit/>
          </a:bodyPr>
          <a:lstStyle/>
          <a:p>
            <a:r>
              <a:rPr lang="en-US" sz="4000" dirty="0"/>
              <a:t>The Study of Finance</a:t>
            </a:r>
          </a:p>
        </p:txBody>
      </p:sp>
      <p:sp>
        <p:nvSpPr>
          <p:cNvPr id="11" name="TextBox 10">
            <a:extLst>
              <a:ext uri="{FF2B5EF4-FFF2-40B4-BE49-F238E27FC236}">
                <a16:creationId xmlns:a16="http://schemas.microsoft.com/office/drawing/2014/main" id="{DB887F1C-0BD5-4DD1-B250-1157D0B810EC}"/>
              </a:ext>
            </a:extLst>
          </p:cNvPr>
          <p:cNvSpPr txBox="1"/>
          <p:nvPr/>
        </p:nvSpPr>
        <p:spPr>
          <a:xfrm>
            <a:off x="8836309" y="438252"/>
            <a:ext cx="2811580" cy="1476943"/>
          </a:xfrm>
          <a:prstGeom prst="rect">
            <a:avLst/>
          </a:prstGeom>
          <a:noFill/>
        </p:spPr>
        <p:txBody>
          <a:bodyPr wrap="square" rtlCol="0">
            <a:spAutoFit/>
          </a:bodyPr>
          <a:lstStyle/>
          <a:p>
            <a:r>
              <a:rPr lang="en-US" sz="1799" b="1" u="sng" dirty="0"/>
              <a:t>FIELDS OF FINACE</a:t>
            </a:r>
          </a:p>
          <a:p>
            <a:pPr marL="285664" indent="-285664">
              <a:buFont typeface="Arial" panose="020B0604020202020204" pitchFamily="34" charset="0"/>
              <a:buChar char="•"/>
            </a:pPr>
            <a:r>
              <a:rPr lang="en-US" sz="1799" dirty="0"/>
              <a:t>Corporate Finance</a:t>
            </a:r>
          </a:p>
          <a:p>
            <a:pPr marL="285664" indent="-285664">
              <a:buFont typeface="Arial" panose="020B0604020202020204" pitchFamily="34" charset="0"/>
              <a:buChar char="•"/>
            </a:pPr>
            <a:r>
              <a:rPr lang="en-US" sz="1799" dirty="0"/>
              <a:t>Investment Analysis</a:t>
            </a:r>
          </a:p>
          <a:p>
            <a:pPr marL="285664" indent="-285664">
              <a:buFont typeface="Arial" panose="020B0604020202020204" pitchFamily="34" charset="0"/>
              <a:buChar char="•"/>
            </a:pPr>
            <a:r>
              <a:rPr lang="en-US" sz="1799" dirty="0"/>
              <a:t>Credit Analysis</a:t>
            </a:r>
          </a:p>
          <a:p>
            <a:pPr marL="285664" indent="-285664">
              <a:buFont typeface="Arial" panose="020B0604020202020204" pitchFamily="34" charset="0"/>
              <a:buChar char="•"/>
            </a:pPr>
            <a:endParaRPr lang="en-US" sz="1799"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6613047" y="2355622"/>
            <a:ext cx="393303" cy="1158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6129689" y="2596749"/>
            <a:ext cx="393303" cy="1158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6371368" y="2481904"/>
            <a:ext cx="393303" cy="115864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677359" y="4103127"/>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923906" y="3991687"/>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7161257" y="3917748"/>
            <a:ext cx="318470" cy="1335106"/>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8598853" y="3741620"/>
            <a:ext cx="2811580" cy="646163"/>
          </a:xfrm>
          <a:prstGeom prst="rect">
            <a:avLst/>
          </a:prstGeom>
          <a:noFill/>
          <a:ln>
            <a:solidFill>
              <a:srgbClr val="2BF54D"/>
            </a:solidFill>
          </a:ln>
        </p:spPr>
        <p:txBody>
          <a:bodyPr wrap="square" rtlCol="0">
            <a:spAutoFit/>
          </a:bodyPr>
          <a:lstStyle/>
          <a:p>
            <a:r>
              <a:rPr lang="en-US" sz="1799" b="1" dirty="0">
                <a:solidFill>
                  <a:srgbClr val="92D050"/>
                </a:solidFill>
              </a:rPr>
              <a:t>Finance Strategies to Keep the </a:t>
            </a:r>
            <a:r>
              <a:rPr lang="en-US" sz="1799"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3009231" y="2761457"/>
            <a:ext cx="2940970" cy="646163"/>
          </a:xfrm>
          <a:prstGeom prst="rect">
            <a:avLst/>
          </a:prstGeom>
          <a:noFill/>
        </p:spPr>
        <p:txBody>
          <a:bodyPr wrap="square" rtlCol="0">
            <a:spAutoFit/>
          </a:bodyPr>
          <a:lstStyle/>
          <a:p>
            <a:r>
              <a:rPr lang="en-US" sz="1799" b="1" dirty="0"/>
              <a:t>Risks that are pushing the </a:t>
            </a:r>
            <a:r>
              <a:rPr lang="en-US" sz="1799" b="1" u="sng" dirty="0"/>
              <a:t>Value Line down</a:t>
            </a:r>
          </a:p>
        </p:txBody>
      </p:sp>
    </p:spTree>
    <p:extLst>
      <p:ext uri="{BB962C8B-B14F-4D97-AF65-F5344CB8AC3E}">
        <p14:creationId xmlns:p14="http://schemas.microsoft.com/office/powerpoint/2010/main" val="415772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869A-56CE-475C-B927-EEEBC7E3A213}"/>
              </a:ext>
            </a:extLst>
          </p:cNvPr>
          <p:cNvSpPr>
            <a:spLocks noGrp="1"/>
          </p:cNvSpPr>
          <p:nvPr>
            <p:ph type="title"/>
          </p:nvPr>
        </p:nvSpPr>
        <p:spPr>
          <a:xfrm>
            <a:off x="1141413" y="618518"/>
            <a:ext cx="9905998" cy="561058"/>
          </a:xfrm>
        </p:spPr>
        <p:txBody>
          <a:bodyPr>
            <a:normAutofit fontScale="90000"/>
          </a:bodyPr>
          <a:lstStyle/>
          <a:p>
            <a:r>
              <a:rPr lang="en-US" dirty="0"/>
              <a:t>Natural progression for a growth company</a:t>
            </a:r>
          </a:p>
        </p:txBody>
      </p:sp>
      <p:graphicFrame>
        <p:nvGraphicFramePr>
          <p:cNvPr id="4" name="Content Placeholder 3">
            <a:extLst>
              <a:ext uri="{FF2B5EF4-FFF2-40B4-BE49-F238E27FC236}">
                <a16:creationId xmlns:a16="http://schemas.microsoft.com/office/drawing/2014/main" id="{7E264F88-5928-4304-A3AF-17C5113A9FB6}"/>
              </a:ext>
            </a:extLst>
          </p:cNvPr>
          <p:cNvGraphicFramePr>
            <a:graphicFrameLocks noGrp="1"/>
          </p:cNvGraphicFramePr>
          <p:nvPr>
            <p:ph idx="1"/>
          </p:nvPr>
        </p:nvGraphicFramePr>
        <p:xfrm>
          <a:off x="1141413" y="1316800"/>
          <a:ext cx="9703371" cy="2276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1EA6B148-EC25-484F-8D63-7F14C1C23F47}"/>
              </a:ext>
            </a:extLst>
          </p:cNvPr>
          <p:cNvGraphicFramePr>
            <a:graphicFrameLocks/>
          </p:cNvGraphicFramePr>
          <p:nvPr/>
        </p:nvGraphicFramePr>
        <p:xfrm>
          <a:off x="1141413" y="3429000"/>
          <a:ext cx="9703371" cy="2276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7603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Benefits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2" y="2020887"/>
            <a:ext cx="9905999" cy="3541714"/>
          </a:xfrm>
        </p:spPr>
        <p:txBody>
          <a:bodyPr/>
          <a:lstStyle/>
          <a:p>
            <a:r>
              <a:rPr lang="en-US" dirty="0"/>
              <a:t>Acceleration of business</a:t>
            </a:r>
          </a:p>
          <a:p>
            <a:r>
              <a:rPr lang="en-US" dirty="0"/>
              <a:t>Accessing capital</a:t>
            </a:r>
          </a:p>
          <a:p>
            <a:r>
              <a:rPr lang="en-US" dirty="0"/>
              <a:t>Synergies</a:t>
            </a:r>
          </a:p>
          <a:p>
            <a:r>
              <a:rPr lang="en-US" dirty="0"/>
              <a:t>Technology</a:t>
            </a:r>
          </a:p>
          <a:p>
            <a:r>
              <a:rPr lang="en-US" dirty="0"/>
              <a:t>Tax planning</a:t>
            </a:r>
          </a:p>
          <a:p>
            <a:r>
              <a:rPr lang="en-US" dirty="0"/>
              <a:t>Mitigation of trade and foreign exchange costs</a:t>
            </a:r>
          </a:p>
        </p:txBody>
      </p:sp>
    </p:spTree>
    <p:extLst>
      <p:ext uri="{BB962C8B-B14F-4D97-AF65-F5344CB8AC3E}">
        <p14:creationId xmlns:p14="http://schemas.microsoft.com/office/powerpoint/2010/main" val="391904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41413" y="1911158"/>
            <a:ext cx="9905999" cy="3803841"/>
          </a:xfrm>
        </p:spPr>
        <p:txBody>
          <a:bodyPr>
            <a:normAutofit/>
          </a:bodyPr>
          <a:lstStyle/>
          <a:p>
            <a:r>
              <a:rPr lang="en-US" dirty="0"/>
              <a:t>Legal</a:t>
            </a:r>
          </a:p>
          <a:p>
            <a:r>
              <a:rPr lang="en-US" dirty="0"/>
              <a:t>Accounting</a:t>
            </a:r>
          </a:p>
          <a:p>
            <a:r>
              <a:rPr lang="en-US" dirty="0"/>
              <a:t>Strategic </a:t>
            </a:r>
          </a:p>
          <a:p>
            <a:r>
              <a:rPr lang="en-US" dirty="0"/>
              <a:t>Technology</a:t>
            </a:r>
          </a:p>
          <a:p>
            <a:r>
              <a:rPr lang="en-US" dirty="0"/>
              <a:t>Integration</a:t>
            </a:r>
          </a:p>
          <a:p>
            <a:r>
              <a:rPr lang="en-US" dirty="0"/>
              <a:t>Human Resources</a:t>
            </a:r>
          </a:p>
          <a:p>
            <a:r>
              <a:rPr lang="en-US" dirty="0"/>
              <a:t>Cultural</a:t>
            </a:r>
          </a:p>
        </p:txBody>
      </p:sp>
    </p:spTree>
    <p:extLst>
      <p:ext uri="{BB962C8B-B14F-4D97-AF65-F5344CB8AC3E}">
        <p14:creationId xmlns:p14="http://schemas.microsoft.com/office/powerpoint/2010/main" val="16284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097280" y="2144050"/>
            <a:ext cx="9905999" cy="4017265"/>
          </a:xfrm>
        </p:spPr>
        <p:txBody>
          <a:bodyPr/>
          <a:lstStyle/>
          <a:p>
            <a:r>
              <a:rPr lang="en-US" dirty="0"/>
              <a:t>Legal Issues</a:t>
            </a:r>
          </a:p>
          <a:p>
            <a:pPr lvl="1"/>
            <a:r>
              <a:rPr lang="en-US" dirty="0"/>
              <a:t>Acquirer need to understand all the legal provisions of the foreign country</a:t>
            </a:r>
          </a:p>
          <a:p>
            <a:pPr lvl="1"/>
            <a:r>
              <a:rPr lang="en-US" dirty="0"/>
              <a:t>After understanding the local laws, the acquirer many find that these provisions are incompatible, resulting to lengthy process and company policy changes</a:t>
            </a:r>
          </a:p>
          <a:p>
            <a:pPr lvl="1"/>
            <a:r>
              <a:rPr lang="en-US" dirty="0"/>
              <a:t>Ex-pat and HR laws / Visa issues</a:t>
            </a:r>
          </a:p>
          <a:p>
            <a:pPr lvl="1"/>
            <a:r>
              <a:rPr lang="en-US" dirty="0"/>
              <a:t>Labor laws</a:t>
            </a:r>
          </a:p>
          <a:p>
            <a:pPr lvl="1"/>
            <a:r>
              <a:rPr lang="en-US" dirty="0"/>
              <a:t>Sarbanes &amp; Oxley – Laws on publicly traded companies</a:t>
            </a:r>
          </a:p>
        </p:txBody>
      </p:sp>
    </p:spTree>
    <p:extLst>
      <p:ext uri="{BB962C8B-B14F-4D97-AF65-F5344CB8AC3E}">
        <p14:creationId xmlns:p14="http://schemas.microsoft.com/office/powerpoint/2010/main" val="3175904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Accounting Issues</a:t>
            </a:r>
          </a:p>
          <a:p>
            <a:pPr lvl="1"/>
            <a:r>
              <a:rPr lang="en-US" dirty="0"/>
              <a:t>Merging entities have different internal controls</a:t>
            </a:r>
          </a:p>
          <a:p>
            <a:pPr lvl="1"/>
            <a:r>
              <a:rPr lang="en-US" dirty="0"/>
              <a:t>Absence of uniformity of internal controls could lead to mismanagement</a:t>
            </a:r>
          </a:p>
          <a:p>
            <a:pPr lvl="1"/>
            <a:r>
              <a:rPr lang="en-US" dirty="0"/>
              <a:t>Accounting Standards (International Vs US GAAP)</a:t>
            </a:r>
          </a:p>
          <a:p>
            <a:pPr lvl="1"/>
            <a:r>
              <a:rPr lang="en-US" dirty="0"/>
              <a:t>Merger accounting – adjustments to the Balance Sheet could result to overvalue or undervalue</a:t>
            </a:r>
          </a:p>
          <a:p>
            <a:pPr lvl="1"/>
            <a:endParaRPr lang="en-US" dirty="0"/>
          </a:p>
        </p:txBody>
      </p:sp>
    </p:spTree>
    <p:extLst>
      <p:ext uri="{BB962C8B-B14F-4D97-AF65-F5344CB8AC3E}">
        <p14:creationId xmlns:p14="http://schemas.microsoft.com/office/powerpoint/2010/main" val="15785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a:xfrm>
            <a:off x="1173480" y="2231199"/>
            <a:ext cx="9905999" cy="4626801"/>
          </a:xfrm>
        </p:spPr>
        <p:txBody>
          <a:bodyPr>
            <a:normAutofit/>
          </a:bodyPr>
          <a:lstStyle/>
          <a:p>
            <a:r>
              <a:rPr lang="en-US" dirty="0"/>
              <a:t>Technological Differences</a:t>
            </a:r>
          </a:p>
          <a:p>
            <a:pPr lvl="1"/>
            <a:r>
              <a:rPr lang="en-US" dirty="0"/>
              <a:t>Integration challenges due to different technology platforms</a:t>
            </a:r>
          </a:p>
          <a:p>
            <a:pPr lvl="1"/>
            <a:endParaRPr lang="en-US" dirty="0"/>
          </a:p>
          <a:p>
            <a:r>
              <a:rPr lang="en-US" dirty="0"/>
              <a:t>Strategic Issues</a:t>
            </a:r>
          </a:p>
          <a:p>
            <a:pPr lvl="1"/>
            <a:r>
              <a:rPr lang="en-US" dirty="0"/>
              <a:t>Achieving synergies can be challenging including </a:t>
            </a:r>
          </a:p>
          <a:p>
            <a:pPr lvl="2"/>
            <a:r>
              <a:rPr lang="en-US" dirty="0"/>
              <a:t>cost savings </a:t>
            </a:r>
          </a:p>
          <a:p>
            <a:pPr lvl="2"/>
            <a:r>
              <a:rPr lang="en-US" dirty="0"/>
              <a:t>plant rationalization</a:t>
            </a:r>
          </a:p>
          <a:p>
            <a:pPr lvl="2"/>
            <a:r>
              <a:rPr lang="en-US" dirty="0"/>
              <a:t>Labor issues </a:t>
            </a:r>
          </a:p>
          <a:p>
            <a:pPr lvl="2"/>
            <a:r>
              <a:rPr lang="en-US" dirty="0"/>
              <a:t>IT integration</a:t>
            </a:r>
          </a:p>
          <a:p>
            <a:pPr lvl="2"/>
            <a:r>
              <a:rPr lang="en-US" dirty="0"/>
              <a:t>marketing integration</a:t>
            </a:r>
          </a:p>
          <a:p>
            <a:pPr lvl="2"/>
            <a:r>
              <a:rPr lang="en-US" dirty="0"/>
              <a:t>management changes </a:t>
            </a:r>
          </a:p>
        </p:txBody>
      </p:sp>
    </p:spTree>
    <p:extLst>
      <p:ext uri="{BB962C8B-B14F-4D97-AF65-F5344CB8AC3E}">
        <p14:creationId xmlns:p14="http://schemas.microsoft.com/office/powerpoint/2010/main" val="278289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Cultural Differences</a:t>
            </a:r>
          </a:p>
          <a:p>
            <a:pPr lvl="1"/>
            <a:r>
              <a:rPr lang="en-US" dirty="0"/>
              <a:t>Corporate Governance</a:t>
            </a:r>
          </a:p>
          <a:p>
            <a:pPr lvl="1"/>
            <a:r>
              <a:rPr lang="en-US" dirty="0"/>
              <a:t>Job Security</a:t>
            </a:r>
          </a:p>
          <a:p>
            <a:pPr lvl="1"/>
            <a:r>
              <a:rPr lang="en-US" dirty="0"/>
              <a:t>Regular and external environments</a:t>
            </a:r>
          </a:p>
          <a:p>
            <a:pPr lvl="1"/>
            <a:r>
              <a:rPr lang="en-US" dirty="0"/>
              <a:t>Customer Expectations</a:t>
            </a:r>
          </a:p>
          <a:p>
            <a:pPr lvl="1"/>
            <a:r>
              <a:rPr lang="en-US" dirty="0"/>
              <a:t>Operating styles due to different backgrounds</a:t>
            </a:r>
          </a:p>
          <a:p>
            <a:pPr lvl="1"/>
            <a:r>
              <a:rPr lang="en-US" dirty="0"/>
              <a:t>Country culture and different values</a:t>
            </a:r>
          </a:p>
        </p:txBody>
      </p:sp>
    </p:spTree>
    <p:extLst>
      <p:ext uri="{BB962C8B-B14F-4D97-AF65-F5344CB8AC3E}">
        <p14:creationId xmlns:p14="http://schemas.microsoft.com/office/powerpoint/2010/main" val="251821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Challenges of cross border M&amp;A</a:t>
            </a:r>
          </a:p>
        </p:txBody>
      </p:sp>
      <p:sp>
        <p:nvSpPr>
          <p:cNvPr id="3" name="Content Placeholder 2">
            <a:extLst>
              <a:ext uri="{FF2B5EF4-FFF2-40B4-BE49-F238E27FC236}">
                <a16:creationId xmlns:a16="http://schemas.microsoft.com/office/drawing/2014/main" id="{36FCC8A4-7553-40F5-A1E3-C094BD6CD8C5}"/>
              </a:ext>
            </a:extLst>
          </p:cNvPr>
          <p:cNvSpPr>
            <a:spLocks noGrp="1"/>
          </p:cNvSpPr>
          <p:nvPr>
            <p:ph idx="1"/>
          </p:nvPr>
        </p:nvSpPr>
        <p:spPr/>
        <p:txBody>
          <a:bodyPr/>
          <a:lstStyle/>
          <a:p>
            <a:r>
              <a:rPr lang="en-US" dirty="0"/>
              <a:t>Human Resources Issues</a:t>
            </a:r>
          </a:p>
          <a:p>
            <a:pPr lvl="1"/>
            <a:r>
              <a:rPr lang="en-US" dirty="0"/>
              <a:t>Motivation &amp; Morale</a:t>
            </a:r>
          </a:p>
          <a:p>
            <a:pPr lvl="1"/>
            <a:r>
              <a:rPr lang="en-US" dirty="0"/>
              <a:t>Layoffs and voluntary leave</a:t>
            </a:r>
          </a:p>
          <a:p>
            <a:pPr lvl="1"/>
            <a:r>
              <a:rPr lang="en-US" dirty="0"/>
              <a:t>Employee stress due to uncertainty</a:t>
            </a:r>
          </a:p>
          <a:p>
            <a:pPr lvl="1"/>
            <a:r>
              <a:rPr lang="en-US" dirty="0"/>
              <a:t>Career paths of each employee could </a:t>
            </a:r>
            <a:r>
              <a:rPr lang="en-US"/>
              <a:t>be </a:t>
            </a:r>
            <a:r>
              <a:rPr lang="en-US" dirty="0"/>
              <a:t>a</a:t>
            </a:r>
            <a:r>
              <a:rPr lang="en-US"/>
              <a:t>ltered</a:t>
            </a:r>
            <a:endParaRPr lang="en-US" dirty="0"/>
          </a:p>
          <a:p>
            <a:pPr lvl="1"/>
            <a:r>
              <a:rPr lang="en-US" dirty="0"/>
              <a:t>Organizational changes</a:t>
            </a:r>
          </a:p>
        </p:txBody>
      </p:sp>
    </p:spTree>
    <p:extLst>
      <p:ext uri="{BB962C8B-B14F-4D97-AF65-F5344CB8AC3E}">
        <p14:creationId xmlns:p14="http://schemas.microsoft.com/office/powerpoint/2010/main" val="375857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F0B5-E547-40CA-A51A-57552FE0EB85}"/>
              </a:ext>
            </a:extLst>
          </p:cNvPr>
          <p:cNvSpPr>
            <a:spLocks noGrp="1"/>
          </p:cNvSpPr>
          <p:nvPr>
            <p:ph type="title"/>
          </p:nvPr>
        </p:nvSpPr>
        <p:spPr>
          <a:xfrm>
            <a:off x="286964" y="-193727"/>
            <a:ext cx="8399836" cy="955727"/>
          </a:xfrm>
        </p:spPr>
        <p:txBody>
          <a:bodyPr/>
          <a:lstStyle/>
          <a:p>
            <a:r>
              <a:rPr lang="en-US" dirty="0"/>
              <a:t>The Study of Finance</a:t>
            </a:r>
          </a:p>
        </p:txBody>
      </p:sp>
      <p:sp>
        <p:nvSpPr>
          <p:cNvPr id="3" name="Content Placeholder 2">
            <a:extLst>
              <a:ext uri="{FF2B5EF4-FFF2-40B4-BE49-F238E27FC236}">
                <a16:creationId xmlns:a16="http://schemas.microsoft.com/office/drawing/2014/main" id="{96871210-675C-45BE-A438-9985097E236F}"/>
              </a:ext>
            </a:extLst>
          </p:cNvPr>
          <p:cNvSpPr>
            <a:spLocks noGrp="1"/>
          </p:cNvSpPr>
          <p:nvPr>
            <p:ph idx="1"/>
          </p:nvPr>
        </p:nvSpPr>
        <p:spPr>
          <a:xfrm>
            <a:off x="572455" y="670652"/>
            <a:ext cx="5523545" cy="5715000"/>
          </a:xfrm>
        </p:spPr>
        <p:txBody>
          <a:bodyPr>
            <a:normAutofit/>
          </a:bodyPr>
          <a:lstStyle/>
          <a:p>
            <a:endParaRPr lang="en-US" b="1" u="sng" dirty="0">
              <a:solidFill>
                <a:srgbClr val="FF0000"/>
              </a:solidFill>
            </a:endParaRPr>
          </a:p>
          <a:p>
            <a:r>
              <a:rPr lang="en-US" b="1" u="sng" dirty="0">
                <a:solidFill>
                  <a:srgbClr val="FF0000"/>
                </a:solidFill>
              </a:rPr>
              <a:t>Corporate Finance</a:t>
            </a:r>
          </a:p>
          <a:p>
            <a:pPr lvl="1"/>
            <a:r>
              <a:rPr lang="en-US" b="1" u="sng" dirty="0">
                <a:solidFill>
                  <a:schemeClr val="tx1"/>
                </a:solidFill>
              </a:rPr>
              <a:t>Risks that are pushing the Value Line Down:</a:t>
            </a:r>
          </a:p>
          <a:p>
            <a:pPr lvl="2"/>
            <a:r>
              <a:rPr lang="en-US" b="1" dirty="0">
                <a:solidFill>
                  <a:schemeClr val="tx1"/>
                </a:solidFill>
              </a:rPr>
              <a:t>Economy</a:t>
            </a:r>
          </a:p>
          <a:p>
            <a:pPr lvl="2"/>
            <a:r>
              <a:rPr lang="en-US" b="1" dirty="0">
                <a:solidFill>
                  <a:schemeClr val="tx1"/>
                </a:solidFill>
              </a:rPr>
              <a:t>Competition</a:t>
            </a:r>
          </a:p>
          <a:p>
            <a:pPr lvl="2"/>
            <a:r>
              <a:rPr lang="en-US" b="1" dirty="0">
                <a:solidFill>
                  <a:schemeClr val="tx1"/>
                </a:solidFill>
              </a:rPr>
              <a:t>Government</a:t>
            </a:r>
          </a:p>
          <a:p>
            <a:pPr lvl="2"/>
            <a:r>
              <a:rPr lang="en-US" b="1" dirty="0">
                <a:solidFill>
                  <a:schemeClr val="tx1"/>
                </a:solidFill>
              </a:rPr>
              <a:t>Disasters</a:t>
            </a:r>
          </a:p>
          <a:p>
            <a:pPr lvl="2"/>
            <a:r>
              <a:rPr lang="en-US" b="1" dirty="0">
                <a:solidFill>
                  <a:schemeClr val="tx1"/>
                </a:solidFill>
              </a:rPr>
              <a:t>Other Systemic/Firm Specific Risks</a:t>
            </a:r>
          </a:p>
          <a:p>
            <a:pPr lvl="2"/>
            <a:endParaRPr lang="en-US" b="1" dirty="0">
              <a:solidFill>
                <a:schemeClr val="tx1"/>
              </a:solidFill>
            </a:endParaRPr>
          </a:p>
          <a:p>
            <a:pPr lvl="1"/>
            <a:r>
              <a:rPr lang="en-US" b="1" u="sng" dirty="0">
                <a:solidFill>
                  <a:schemeClr val="tx1"/>
                </a:solidFill>
              </a:rPr>
              <a:t>Strategies to Keep the Value Line Up</a:t>
            </a:r>
          </a:p>
          <a:p>
            <a:pPr lvl="2"/>
            <a:r>
              <a:rPr lang="en-US" b="1" dirty="0">
                <a:solidFill>
                  <a:schemeClr val="tx1"/>
                </a:solidFill>
              </a:rPr>
              <a:t>Operating Strategies</a:t>
            </a:r>
          </a:p>
          <a:p>
            <a:pPr lvl="2"/>
            <a:r>
              <a:rPr lang="en-US" b="1" dirty="0">
                <a:solidFill>
                  <a:srgbClr val="FF0000"/>
                </a:solidFill>
              </a:rPr>
              <a:t>Transactional Strategies</a:t>
            </a:r>
          </a:p>
          <a:p>
            <a:pPr lvl="2"/>
            <a:r>
              <a:rPr lang="en-US" b="1" dirty="0">
                <a:solidFill>
                  <a:schemeClr val="tx1"/>
                </a:solidFill>
              </a:rPr>
              <a:t>Financing Strategies</a:t>
            </a:r>
          </a:p>
          <a:p>
            <a:pPr lvl="2"/>
            <a:r>
              <a:rPr lang="en-US" b="1" dirty="0">
                <a:solidFill>
                  <a:schemeClr val="tx1"/>
                </a:solidFill>
              </a:rPr>
              <a:t>Social Responsibility</a:t>
            </a:r>
          </a:p>
        </p:txBody>
      </p:sp>
      <p:pic>
        <p:nvPicPr>
          <p:cNvPr id="4" name="Picture 3">
            <a:extLst>
              <a:ext uri="{FF2B5EF4-FFF2-40B4-BE49-F238E27FC236}">
                <a16:creationId xmlns:a16="http://schemas.microsoft.com/office/drawing/2014/main" id="{2871B9A8-E9F3-118C-18F2-3E4A02C1F0D2}"/>
              </a:ext>
            </a:extLst>
          </p:cNvPr>
          <p:cNvPicPr>
            <a:picLocks noChangeAspect="1"/>
          </p:cNvPicPr>
          <p:nvPr/>
        </p:nvPicPr>
        <p:blipFill>
          <a:blip r:embed="rId2"/>
          <a:stretch>
            <a:fillRect/>
          </a:stretch>
        </p:blipFill>
        <p:spPr>
          <a:xfrm>
            <a:off x="4612131" y="2166043"/>
            <a:ext cx="6096528" cy="3429297"/>
          </a:xfrm>
          <a:prstGeom prst="rect">
            <a:avLst/>
          </a:prstGeom>
        </p:spPr>
      </p:pic>
    </p:spTree>
    <p:extLst>
      <p:ext uri="{BB962C8B-B14F-4D97-AF65-F5344CB8AC3E}">
        <p14:creationId xmlns:p14="http://schemas.microsoft.com/office/powerpoint/2010/main" val="10335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7099" y="825184"/>
            <a:ext cx="8955399" cy="592454"/>
          </a:xfrm>
        </p:spPr>
        <p:txBody>
          <a:bodyPr>
            <a:normAutofit fontScale="90000"/>
          </a:bodyPr>
          <a:lstStyle/>
          <a:p>
            <a:pPr algn="ctr"/>
            <a:r>
              <a:rPr lang="en-US" dirty="0"/>
              <a:t>Managerial Strategies</a:t>
            </a:r>
          </a:p>
        </p:txBody>
      </p:sp>
      <p:sp>
        <p:nvSpPr>
          <p:cNvPr id="6" name="Content Placeholder 5"/>
          <p:cNvSpPr>
            <a:spLocks noGrp="1"/>
          </p:cNvSpPr>
          <p:nvPr>
            <p:ph idx="1"/>
          </p:nvPr>
        </p:nvSpPr>
        <p:spPr>
          <a:xfrm>
            <a:off x="1687194" y="1765175"/>
            <a:ext cx="4107816" cy="2133285"/>
          </a:xfrm>
          <a:solidFill>
            <a:schemeClr val="accent1"/>
          </a:solidFill>
          <a:ln w="15875">
            <a:solidFill>
              <a:srgbClr val="1E257E"/>
            </a:solidFill>
          </a:ln>
          <a:effectLst>
            <a:innerShdw blurRad="114300">
              <a:prstClr val="black"/>
            </a:innerShdw>
          </a:effectLst>
        </p:spPr>
        <p:txBody>
          <a:bodyPr>
            <a:normAutofit/>
          </a:bodyPr>
          <a:lstStyle/>
          <a:p>
            <a:pPr marL="0" indent="0">
              <a:spcAft>
                <a:spcPts val="200"/>
              </a:spcAft>
              <a:buNone/>
            </a:pPr>
            <a:endParaRPr lang="en-US" sz="1600" b="1" dirty="0">
              <a:solidFill>
                <a:schemeClr val="bg1"/>
              </a:solidFill>
              <a:latin typeface="Arial" panose="020B0604020202020204" pitchFamily="34" charset="0"/>
              <a:cs typeface="Arial" panose="020B0604020202020204" pitchFamily="34" charset="0"/>
            </a:endParaRPr>
          </a:p>
          <a:p>
            <a:pPr marL="0" indent="0">
              <a:spcAft>
                <a:spcPts val="200"/>
              </a:spcAft>
              <a:buNone/>
            </a:pPr>
            <a:r>
              <a:rPr lang="en-US" sz="1600" b="1" dirty="0">
                <a:solidFill>
                  <a:schemeClr val="bg1"/>
                </a:solidFill>
                <a:latin typeface="Arial" panose="020B0604020202020204" pitchFamily="34" charset="0"/>
                <a:cs typeface="Arial" panose="020B0604020202020204" pitchFamily="34" charset="0"/>
              </a:rPr>
              <a:t>  Operational Strategy</a:t>
            </a:r>
          </a:p>
          <a:p>
            <a:pPr lvl="1">
              <a:spcAft>
                <a:spcPts val="200"/>
              </a:spcAft>
            </a:pPr>
            <a:r>
              <a:rPr lang="en-US" sz="1600" dirty="0">
                <a:solidFill>
                  <a:schemeClr val="bg1"/>
                </a:solidFill>
                <a:latin typeface="Arial" panose="020B0604020202020204" pitchFamily="34" charset="0"/>
                <a:cs typeface="Arial" panose="020B0604020202020204" pitchFamily="34" charset="0"/>
              </a:rPr>
              <a:t>Revenue Growth (organic)</a:t>
            </a:r>
          </a:p>
          <a:p>
            <a:pPr lvl="1">
              <a:spcAft>
                <a:spcPts val="200"/>
              </a:spcAft>
            </a:pPr>
            <a:r>
              <a:rPr lang="en-US" sz="1600" dirty="0">
                <a:solidFill>
                  <a:schemeClr val="bg1"/>
                </a:solidFill>
                <a:latin typeface="Arial" panose="020B0604020202020204" pitchFamily="34" charset="0"/>
                <a:cs typeface="Arial" panose="020B0604020202020204" pitchFamily="34" charset="0"/>
              </a:rPr>
              <a:t>Expense Management</a:t>
            </a:r>
          </a:p>
          <a:p>
            <a:pPr lvl="1">
              <a:spcAft>
                <a:spcPts val="200"/>
              </a:spcAft>
            </a:pPr>
            <a:r>
              <a:rPr lang="en-US" sz="1600" dirty="0">
                <a:solidFill>
                  <a:schemeClr val="bg1"/>
                </a:solidFill>
                <a:latin typeface="Arial" panose="020B0604020202020204" pitchFamily="34" charset="0"/>
                <a:cs typeface="Arial" panose="020B0604020202020204" pitchFamily="34" charset="0"/>
              </a:rPr>
              <a:t>Hiring Talent</a:t>
            </a:r>
          </a:p>
          <a:p>
            <a:pPr lvl="1">
              <a:spcAft>
                <a:spcPts val="200"/>
              </a:spcAft>
            </a:pPr>
            <a:r>
              <a:rPr lang="en-US" sz="1600" dirty="0">
                <a:solidFill>
                  <a:schemeClr val="bg1"/>
                </a:solidFill>
                <a:latin typeface="Arial" panose="020B0604020202020204" pitchFamily="34" charset="0"/>
                <a:cs typeface="Arial" panose="020B0604020202020204" pitchFamily="34" charset="0"/>
              </a:rPr>
              <a:t>Marketing the Product</a:t>
            </a:r>
          </a:p>
          <a:p>
            <a:pPr>
              <a:spcAft>
                <a:spcPts val="200"/>
              </a:spcAft>
            </a:pPr>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4</a:t>
            </a:fld>
            <a:endParaRPr lang="en-US"/>
          </a:p>
        </p:txBody>
      </p:sp>
      <p:sp>
        <p:nvSpPr>
          <p:cNvPr id="7" name="Content Placeholder 5"/>
          <p:cNvSpPr txBox="1">
            <a:spLocks/>
          </p:cNvSpPr>
          <p:nvPr/>
        </p:nvSpPr>
        <p:spPr>
          <a:xfrm>
            <a:off x="6123692" y="3991801"/>
            <a:ext cx="4163200" cy="2041015"/>
          </a:xfrm>
          <a:prstGeom prst="rect">
            <a:avLst/>
          </a:prstGeom>
          <a:solidFill>
            <a:schemeClr val="accent1"/>
          </a:solidFill>
          <a:ln w="15875">
            <a:solidFill>
              <a:srgbClr val="1E257E"/>
            </a:solidFill>
          </a:ln>
          <a:effectLst>
            <a:innerShdw blurRad="63500" dist="50800">
              <a:prstClr val="black">
                <a:alpha val="50000"/>
              </a:prstClr>
            </a:innerShdw>
          </a:effectLst>
          <a:scene3d>
            <a:camera prst="orthographicFront"/>
            <a:lightRig rig="threePt" dir="t">
              <a:rot lat="0" lon="0" rev="0"/>
            </a:lightRig>
          </a:scene3d>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600" b="1" dirty="0">
                <a:solidFill>
                  <a:schemeClr val="bg1"/>
                </a:solidFill>
              </a:rPr>
              <a:t>Transactional Strategy</a:t>
            </a:r>
          </a:p>
          <a:p>
            <a:pPr lvl="1">
              <a:spcBef>
                <a:spcPts val="0"/>
              </a:spcBef>
              <a:spcAft>
                <a:spcPts val="200"/>
              </a:spcAft>
            </a:pPr>
            <a:r>
              <a:rPr lang="en-US" sz="1600" b="1" dirty="0">
                <a:solidFill>
                  <a:schemeClr val="bg1"/>
                </a:solidFill>
              </a:rPr>
              <a:t>Merger</a:t>
            </a:r>
          </a:p>
          <a:p>
            <a:pPr lvl="1">
              <a:spcBef>
                <a:spcPts val="0"/>
              </a:spcBef>
              <a:spcAft>
                <a:spcPts val="200"/>
              </a:spcAft>
            </a:pPr>
            <a:r>
              <a:rPr lang="en-US" sz="1600" b="1" dirty="0">
                <a:solidFill>
                  <a:schemeClr val="bg1"/>
                </a:solidFill>
              </a:rPr>
              <a:t> Acquisitions</a:t>
            </a:r>
          </a:p>
          <a:p>
            <a:pPr lvl="1">
              <a:spcBef>
                <a:spcPts val="0"/>
              </a:spcBef>
              <a:spcAft>
                <a:spcPts val="200"/>
              </a:spcAft>
            </a:pPr>
            <a:r>
              <a:rPr lang="en-US" sz="1600" b="1" dirty="0">
                <a:solidFill>
                  <a:schemeClr val="bg1"/>
                </a:solidFill>
              </a:rPr>
              <a:t>Joint Ventures</a:t>
            </a:r>
          </a:p>
          <a:p>
            <a:pPr lvl="1">
              <a:spcBef>
                <a:spcPts val="0"/>
              </a:spcBef>
              <a:spcAft>
                <a:spcPts val="200"/>
              </a:spcAft>
            </a:pPr>
            <a:r>
              <a:rPr lang="en-US" sz="1600" b="1" dirty="0">
                <a:solidFill>
                  <a:schemeClr val="bg1"/>
                </a:solidFill>
              </a:rPr>
              <a:t>Strategic Alliances</a:t>
            </a:r>
          </a:p>
          <a:p>
            <a:pPr lvl="1">
              <a:spcBef>
                <a:spcPts val="0"/>
              </a:spcBef>
              <a:spcAft>
                <a:spcPts val="200"/>
              </a:spcAft>
            </a:pPr>
            <a:r>
              <a:rPr lang="en-US" sz="1600" b="1" dirty="0">
                <a:solidFill>
                  <a:schemeClr val="bg1"/>
                </a:solidFill>
              </a:rPr>
              <a:t>Greenfield Investment</a:t>
            </a:r>
          </a:p>
          <a:p>
            <a:pPr marL="457200" lvl="1" indent="0">
              <a:spcBef>
                <a:spcPts val="0"/>
              </a:spcBef>
              <a:spcAft>
                <a:spcPts val="200"/>
              </a:spcAft>
              <a:buNone/>
            </a:pPr>
            <a:endParaRPr lang="en-US" sz="1600" dirty="0"/>
          </a:p>
          <a:p>
            <a:pPr>
              <a:spcBef>
                <a:spcPts val="0"/>
              </a:spcBef>
              <a:spcAft>
                <a:spcPts val="200"/>
              </a:spcAft>
            </a:pPr>
            <a:endParaRPr lang="en-US" dirty="0"/>
          </a:p>
        </p:txBody>
      </p:sp>
      <p:sp>
        <p:nvSpPr>
          <p:cNvPr id="8" name="Content Placeholder 5">
            <a:extLst>
              <a:ext uri="{FF2B5EF4-FFF2-40B4-BE49-F238E27FC236}">
                <a16:creationId xmlns:a16="http://schemas.microsoft.com/office/drawing/2014/main" id="{1AC5AC39-EDDD-4CFE-9714-B0C8ACD723B6}"/>
              </a:ext>
            </a:extLst>
          </p:cNvPr>
          <p:cNvSpPr txBox="1">
            <a:spLocks/>
          </p:cNvSpPr>
          <p:nvPr/>
        </p:nvSpPr>
        <p:spPr>
          <a:xfrm>
            <a:off x="1662863" y="4029582"/>
            <a:ext cx="4163200" cy="2003234"/>
          </a:xfrm>
          <a:prstGeom prst="rect">
            <a:avLst/>
          </a:prstGeom>
          <a:solidFill>
            <a:schemeClr val="accent1"/>
          </a:solidFill>
          <a:ln w="15875">
            <a:solidFill>
              <a:srgbClr val="1E257E"/>
            </a:solidFill>
          </a:ln>
          <a:effectLst>
            <a:innerShdw blurRad="63500" dist="50800">
              <a:prstClr val="black">
                <a:alpha val="50000"/>
              </a:prstClr>
            </a:innerShdw>
          </a:effectLst>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600" b="1" dirty="0">
                <a:solidFill>
                  <a:schemeClr val="bg1"/>
                </a:solidFill>
              </a:rPr>
              <a:t>Social Responsibility</a:t>
            </a:r>
          </a:p>
          <a:p>
            <a:pPr lvl="1">
              <a:spcBef>
                <a:spcPts val="0"/>
              </a:spcBef>
              <a:spcAft>
                <a:spcPts val="200"/>
              </a:spcAft>
            </a:pPr>
            <a:r>
              <a:rPr lang="en-US" sz="1600" dirty="0">
                <a:solidFill>
                  <a:schemeClr val="bg1"/>
                </a:solidFill>
              </a:rPr>
              <a:t>Governance</a:t>
            </a:r>
          </a:p>
          <a:p>
            <a:pPr lvl="1">
              <a:spcBef>
                <a:spcPts val="0"/>
              </a:spcBef>
              <a:spcAft>
                <a:spcPts val="200"/>
              </a:spcAft>
            </a:pPr>
            <a:r>
              <a:rPr lang="en-US" sz="1600" dirty="0">
                <a:solidFill>
                  <a:schemeClr val="bg1"/>
                </a:solidFill>
              </a:rPr>
              <a:t>Shareholders/ Employees / Government / Community</a:t>
            </a:r>
          </a:p>
          <a:p>
            <a:pPr marL="457200" lvl="1" indent="0">
              <a:spcBef>
                <a:spcPts val="0"/>
              </a:spcBef>
              <a:spcAft>
                <a:spcPts val="200"/>
              </a:spcAft>
              <a:buNone/>
            </a:pPr>
            <a:r>
              <a:rPr lang="en-US" sz="1600" dirty="0"/>
              <a:t> </a:t>
            </a:r>
          </a:p>
          <a:p>
            <a:pPr>
              <a:spcBef>
                <a:spcPts val="0"/>
              </a:spcBef>
              <a:spcAft>
                <a:spcPts val="200"/>
              </a:spcAft>
            </a:pPr>
            <a:endParaRPr lang="en-US" dirty="0"/>
          </a:p>
        </p:txBody>
      </p:sp>
      <p:sp>
        <p:nvSpPr>
          <p:cNvPr id="9" name="Content Placeholder 5">
            <a:extLst>
              <a:ext uri="{FF2B5EF4-FFF2-40B4-BE49-F238E27FC236}">
                <a16:creationId xmlns:a16="http://schemas.microsoft.com/office/drawing/2014/main" id="{ACE42DE9-916A-4E6E-A2FE-702D03B2A2A2}"/>
              </a:ext>
            </a:extLst>
          </p:cNvPr>
          <p:cNvSpPr txBox="1">
            <a:spLocks/>
          </p:cNvSpPr>
          <p:nvPr/>
        </p:nvSpPr>
        <p:spPr>
          <a:xfrm>
            <a:off x="6123692" y="1789020"/>
            <a:ext cx="4107816" cy="2041015"/>
          </a:xfrm>
          <a:prstGeom prst="rect">
            <a:avLst/>
          </a:prstGeom>
          <a:solidFill>
            <a:schemeClr val="accent1"/>
          </a:solidFill>
          <a:ln w="15875">
            <a:solidFill>
              <a:srgbClr val="1E257E"/>
            </a:solidFill>
          </a:ln>
          <a:effectLst>
            <a:innerShdw blurRad="63500" dist="50800">
              <a:prstClr val="black">
                <a:alpha val="50000"/>
              </a:prstClr>
            </a:innerShdw>
          </a:effectLst>
        </p:spPr>
        <p:txBody>
          <a:bodyPr vert="horz" lIns="0" tIns="0" rIns="0" bIns="0" rtlCol="0">
            <a:noAutofit/>
          </a:bodyPr>
          <a:lstStyle>
            <a:lvl1pPr marL="342900" indent="-3429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baseline="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b="0" i="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endParaRPr lang="en-US" dirty="0"/>
          </a:p>
          <a:p>
            <a:pPr marL="0" indent="0">
              <a:spcBef>
                <a:spcPts val="0"/>
              </a:spcBef>
              <a:spcAft>
                <a:spcPts val="200"/>
              </a:spcAft>
              <a:buNone/>
            </a:pPr>
            <a:r>
              <a:rPr lang="en-US" b="1" dirty="0"/>
              <a:t>	</a:t>
            </a:r>
            <a:r>
              <a:rPr lang="en-US" sz="1600" b="1" dirty="0">
                <a:solidFill>
                  <a:schemeClr val="bg1"/>
                </a:solidFill>
              </a:rPr>
              <a:t>Financial Strategy</a:t>
            </a:r>
          </a:p>
          <a:p>
            <a:pPr lvl="1">
              <a:spcBef>
                <a:spcPts val="0"/>
              </a:spcBef>
              <a:spcAft>
                <a:spcPts val="200"/>
              </a:spcAft>
            </a:pPr>
            <a:r>
              <a:rPr lang="en-US" sz="1600" dirty="0">
                <a:solidFill>
                  <a:schemeClr val="bg1"/>
                </a:solidFill>
              </a:rPr>
              <a:t>Raising Equity</a:t>
            </a:r>
          </a:p>
          <a:p>
            <a:pPr lvl="1">
              <a:spcBef>
                <a:spcPts val="0"/>
              </a:spcBef>
              <a:spcAft>
                <a:spcPts val="200"/>
              </a:spcAft>
            </a:pPr>
            <a:r>
              <a:rPr lang="en-US" sz="1600" dirty="0">
                <a:solidFill>
                  <a:schemeClr val="bg1"/>
                </a:solidFill>
              </a:rPr>
              <a:t>Raising Debt</a:t>
            </a:r>
          </a:p>
          <a:p>
            <a:pPr marL="457200" lvl="1" indent="0">
              <a:spcBef>
                <a:spcPts val="0"/>
              </a:spcBef>
              <a:spcAft>
                <a:spcPts val="200"/>
              </a:spcAft>
              <a:buNone/>
            </a:pPr>
            <a:r>
              <a:rPr lang="en-US" sz="1600" dirty="0">
                <a:solidFill>
                  <a:schemeClr val="bg1"/>
                </a:solidFill>
              </a:rPr>
              <a:t> </a:t>
            </a:r>
          </a:p>
          <a:p>
            <a:pPr>
              <a:spcBef>
                <a:spcPts val="0"/>
              </a:spcBef>
              <a:spcAft>
                <a:spcPts val="200"/>
              </a:spcAft>
            </a:pPr>
            <a:endParaRPr lang="en-US" dirty="0"/>
          </a:p>
        </p:txBody>
      </p:sp>
      <p:sp>
        <p:nvSpPr>
          <p:cNvPr id="11" name="Oval 10">
            <a:extLst>
              <a:ext uri="{FF2B5EF4-FFF2-40B4-BE49-F238E27FC236}">
                <a16:creationId xmlns:a16="http://schemas.microsoft.com/office/drawing/2014/main" id="{BD23F942-AE82-4AC6-99A7-4AD0C1C90206}"/>
              </a:ext>
            </a:extLst>
          </p:cNvPr>
          <p:cNvSpPr/>
          <p:nvPr/>
        </p:nvSpPr>
        <p:spPr>
          <a:xfrm>
            <a:off x="6123692" y="4531264"/>
            <a:ext cx="3093460" cy="1430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49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3B39-B831-4537-BC00-062B44FC0BDA}"/>
              </a:ext>
            </a:extLst>
          </p:cNvPr>
          <p:cNvSpPr>
            <a:spLocks noGrp="1"/>
          </p:cNvSpPr>
          <p:nvPr>
            <p:ph type="title"/>
          </p:nvPr>
        </p:nvSpPr>
        <p:spPr>
          <a:xfrm>
            <a:off x="643466" y="786383"/>
            <a:ext cx="3517567" cy="2093975"/>
          </a:xfrm>
        </p:spPr>
        <p:txBody>
          <a:bodyPr anchor="b">
            <a:normAutofit/>
          </a:bodyPr>
          <a:lstStyle/>
          <a:p>
            <a:r>
              <a:rPr lang="en-US" dirty="0"/>
              <a:t>M&amp;A Ecosystem</a:t>
            </a:r>
          </a:p>
        </p:txBody>
      </p:sp>
      <p:pic>
        <p:nvPicPr>
          <p:cNvPr id="7" name="Content Placeholder 6">
            <a:extLst>
              <a:ext uri="{FF2B5EF4-FFF2-40B4-BE49-F238E27FC236}">
                <a16:creationId xmlns:a16="http://schemas.microsoft.com/office/drawing/2014/main" id="{A43E3774-7E26-485C-8376-4E5FC170FEDA}"/>
              </a:ext>
            </a:extLst>
          </p:cNvPr>
          <p:cNvPicPr>
            <a:picLocks noGrp="1" noChangeAspect="1"/>
          </p:cNvPicPr>
          <p:nvPr>
            <p:ph idx="1"/>
          </p:nvPr>
        </p:nvPicPr>
        <p:blipFill>
          <a:blip r:embed="rId2"/>
          <a:stretch>
            <a:fillRect/>
          </a:stretch>
        </p:blipFill>
        <p:spPr>
          <a:xfrm>
            <a:off x="4765633" y="669302"/>
            <a:ext cx="7209724" cy="5481230"/>
          </a:xfrm>
          <a:prstGeom prst="rect">
            <a:avLst/>
          </a:prstGeom>
          <a:noFill/>
        </p:spPr>
      </p:pic>
      <p:sp>
        <p:nvSpPr>
          <p:cNvPr id="12" name="Text Placeholder 3">
            <a:extLst>
              <a:ext uri="{FF2B5EF4-FFF2-40B4-BE49-F238E27FC236}">
                <a16:creationId xmlns:a16="http://schemas.microsoft.com/office/drawing/2014/main" id="{C0BC3D12-40C9-4F51-8852-5B2FAABFF851}"/>
              </a:ext>
            </a:extLst>
          </p:cNvPr>
          <p:cNvSpPr>
            <a:spLocks noGrp="1"/>
          </p:cNvSpPr>
          <p:nvPr>
            <p:ph type="body" sz="half" idx="2"/>
          </p:nvPr>
        </p:nvSpPr>
        <p:spPr>
          <a:xfrm>
            <a:off x="643465" y="3043050"/>
            <a:ext cx="3517567" cy="3064505"/>
          </a:xfrm>
        </p:spPr>
        <p:txBody>
          <a:bodyPr/>
          <a:lstStyle/>
          <a:p>
            <a:r>
              <a:rPr lang="en-US" dirty="0"/>
              <a:t>THREE MAIN PARTIES:</a:t>
            </a:r>
          </a:p>
          <a:p>
            <a:pPr marL="285750" indent="-285750">
              <a:buFont typeface="Arial" panose="020B0604020202020204" pitchFamily="34" charset="0"/>
              <a:buChar char="•"/>
            </a:pPr>
            <a:r>
              <a:rPr lang="en-US" dirty="0"/>
              <a:t>SELLER</a:t>
            </a:r>
          </a:p>
          <a:p>
            <a:pPr marL="285750" indent="-285750">
              <a:buFont typeface="Arial" panose="020B0604020202020204" pitchFamily="34" charset="0"/>
              <a:buChar char="•"/>
            </a:pPr>
            <a:r>
              <a:rPr lang="en-US" dirty="0"/>
              <a:t>BUYER</a:t>
            </a:r>
          </a:p>
          <a:p>
            <a:pPr marL="285750" indent="-285750">
              <a:buFont typeface="Arial" panose="020B0604020202020204" pitchFamily="34" charset="0"/>
              <a:buChar char="•"/>
            </a:pPr>
            <a:r>
              <a:rPr lang="en-US" dirty="0"/>
              <a:t>THIRD PARTY</a:t>
            </a:r>
          </a:p>
        </p:txBody>
      </p:sp>
    </p:spTree>
    <p:extLst>
      <p:ext uri="{BB962C8B-B14F-4D97-AF65-F5344CB8AC3E}">
        <p14:creationId xmlns:p14="http://schemas.microsoft.com/office/powerpoint/2010/main" val="34010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p:txBody>
          <a:bodyPr/>
          <a:lstStyle/>
          <a:p>
            <a:r>
              <a:rPr lang="en-US" dirty="0"/>
              <a:t>Why do M&amp;A Happen?</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p:txBody>
          <a:bodyPr/>
          <a:lstStyle/>
          <a:p>
            <a:r>
              <a:rPr lang="en-US" dirty="0"/>
              <a:t>Using Numbers – No words:</a:t>
            </a:r>
          </a:p>
          <a:p>
            <a:pPr>
              <a:buFont typeface="Wingdings" panose="05000000000000000000" pitchFamily="2" charset="2"/>
              <a:buChar char="Ø"/>
            </a:pPr>
            <a:r>
              <a:rPr lang="en-US" sz="2800" dirty="0"/>
              <a:t>  1 + 1 = 3</a:t>
            </a:r>
          </a:p>
          <a:p>
            <a:pPr>
              <a:buFont typeface="Wingdings" panose="05000000000000000000" pitchFamily="2" charset="2"/>
              <a:buChar char="Ø"/>
            </a:pPr>
            <a:r>
              <a:rPr lang="en-US" sz="2800" dirty="0"/>
              <a:t>  1 + 1 + 1 + 1 + 1 + 1 + 1 = 7</a:t>
            </a:r>
          </a:p>
          <a:p>
            <a:pPr>
              <a:buFont typeface="Wingdings" panose="05000000000000000000" pitchFamily="2" charset="2"/>
              <a:buChar char="Ø"/>
            </a:pPr>
            <a:r>
              <a:rPr lang="en-US" sz="2800" dirty="0"/>
              <a:t>  2 (0.20) + 2 (0.80) = 0.4 + 1.6 = 2</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endParaRPr lang="en-US" sz="2800" dirty="0"/>
          </a:p>
        </p:txBody>
      </p:sp>
    </p:spTree>
    <p:extLst>
      <p:ext uri="{BB962C8B-B14F-4D97-AF65-F5344CB8AC3E}">
        <p14:creationId xmlns:p14="http://schemas.microsoft.com/office/powerpoint/2010/main" val="205394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p:txBody>
          <a:bodyPr/>
          <a:lstStyle/>
          <a:p>
            <a:r>
              <a:rPr lang="en-US" dirty="0"/>
              <a:t>Why do M&amp;A Happen?</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p:txBody>
          <a:bodyPr/>
          <a:lstStyle/>
          <a:p>
            <a:r>
              <a:rPr lang="en-US" dirty="0"/>
              <a:t>Using Numbers – No words:</a:t>
            </a:r>
          </a:p>
          <a:p>
            <a:pPr>
              <a:buFont typeface="Wingdings" panose="05000000000000000000" pitchFamily="2" charset="2"/>
              <a:buChar char="Ø"/>
            </a:pPr>
            <a:r>
              <a:rPr lang="en-US" sz="2800" dirty="0"/>
              <a:t>  1 + 1 = 3                   SYNERGY</a:t>
            </a:r>
          </a:p>
          <a:p>
            <a:pPr>
              <a:buFont typeface="Wingdings" panose="05000000000000000000" pitchFamily="2" charset="2"/>
              <a:buChar char="Ø"/>
            </a:pPr>
            <a:r>
              <a:rPr lang="en-US" sz="2800" dirty="0"/>
              <a:t>  1 + 1 + 1 + 1 + 1 + 1 + 1 = 7                 DIVERSIFICATION</a:t>
            </a:r>
          </a:p>
          <a:p>
            <a:pPr>
              <a:buFont typeface="Wingdings" panose="05000000000000000000" pitchFamily="2" charset="2"/>
              <a:buChar char="Ø"/>
            </a:pPr>
            <a:r>
              <a:rPr lang="en-US" sz="2800" dirty="0"/>
              <a:t>  2 (0.20) + 2 (0.80) = 0.4 + 1.6 = 2</a:t>
            </a:r>
          </a:p>
          <a:p>
            <a:pPr>
              <a:buFont typeface="Wingdings" panose="05000000000000000000" pitchFamily="2" charset="2"/>
              <a:buChar char="Ø"/>
            </a:pPr>
            <a:endParaRPr lang="en-US" sz="2800" dirty="0"/>
          </a:p>
          <a:p>
            <a:pPr>
              <a:buFont typeface="Wingdings" panose="05000000000000000000" pitchFamily="2" charset="2"/>
              <a:buChar char="Ø"/>
            </a:pPr>
            <a:endParaRPr lang="en-US" sz="2800" dirty="0"/>
          </a:p>
          <a:p>
            <a:endParaRPr lang="en-US" sz="2800" dirty="0"/>
          </a:p>
        </p:txBody>
      </p:sp>
      <p:sp>
        <p:nvSpPr>
          <p:cNvPr id="4" name="Arrow: Right 3">
            <a:extLst>
              <a:ext uri="{FF2B5EF4-FFF2-40B4-BE49-F238E27FC236}">
                <a16:creationId xmlns:a16="http://schemas.microsoft.com/office/drawing/2014/main" id="{E6230AF9-42E1-63EC-76A6-96BDEC33167D}"/>
              </a:ext>
            </a:extLst>
          </p:cNvPr>
          <p:cNvSpPr/>
          <p:nvPr/>
        </p:nvSpPr>
        <p:spPr>
          <a:xfrm>
            <a:off x="3251077" y="2666082"/>
            <a:ext cx="1255923" cy="44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16BD090-1903-2E77-A416-851E20FFF436}"/>
              </a:ext>
            </a:extLst>
          </p:cNvPr>
          <p:cNvSpPr/>
          <p:nvPr/>
        </p:nvSpPr>
        <p:spPr>
          <a:xfrm>
            <a:off x="6096000" y="3327634"/>
            <a:ext cx="1255923" cy="44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E0A711C-1B89-8C73-BFFF-3BEF249F374D}"/>
              </a:ext>
            </a:extLst>
          </p:cNvPr>
          <p:cNvSpPr/>
          <p:nvPr/>
        </p:nvSpPr>
        <p:spPr>
          <a:xfrm>
            <a:off x="6872321" y="3988646"/>
            <a:ext cx="1255923" cy="44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A95445-2476-F0DC-04B7-A3761434FCCD}"/>
              </a:ext>
            </a:extLst>
          </p:cNvPr>
          <p:cNvSpPr txBox="1"/>
          <p:nvPr/>
        </p:nvSpPr>
        <p:spPr>
          <a:xfrm>
            <a:off x="8542478" y="3967655"/>
            <a:ext cx="2430322" cy="1384995"/>
          </a:xfrm>
          <a:prstGeom prst="rect">
            <a:avLst/>
          </a:prstGeom>
          <a:noFill/>
        </p:spPr>
        <p:txBody>
          <a:bodyPr wrap="square" rtlCol="0">
            <a:spAutoFit/>
          </a:bodyPr>
          <a:lstStyle/>
          <a:p>
            <a:r>
              <a:rPr lang="en-US" sz="2800" dirty="0"/>
              <a:t>STRATEGIC REALIGNMENT / EFFICIENCY</a:t>
            </a:r>
          </a:p>
        </p:txBody>
      </p:sp>
    </p:spTree>
    <p:extLst>
      <p:ext uri="{BB962C8B-B14F-4D97-AF65-F5344CB8AC3E}">
        <p14:creationId xmlns:p14="http://schemas.microsoft.com/office/powerpoint/2010/main" val="215887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543D-B99D-4651-AD35-EB2E68C4F418}"/>
              </a:ext>
            </a:extLst>
          </p:cNvPr>
          <p:cNvSpPr>
            <a:spLocks noGrp="1"/>
          </p:cNvSpPr>
          <p:nvPr>
            <p:ph type="title"/>
          </p:nvPr>
        </p:nvSpPr>
        <p:spPr/>
        <p:txBody>
          <a:bodyPr/>
          <a:lstStyle/>
          <a:p>
            <a:r>
              <a:rPr lang="en-US" dirty="0"/>
              <a:t>Why do M&amp;A Happen?</a:t>
            </a:r>
          </a:p>
        </p:txBody>
      </p:sp>
      <p:sp>
        <p:nvSpPr>
          <p:cNvPr id="3" name="Content Placeholder 2">
            <a:extLst>
              <a:ext uri="{FF2B5EF4-FFF2-40B4-BE49-F238E27FC236}">
                <a16:creationId xmlns:a16="http://schemas.microsoft.com/office/drawing/2014/main" id="{78FD6D55-6A6F-4D44-A15A-75C7B39EF503}"/>
              </a:ext>
            </a:extLst>
          </p:cNvPr>
          <p:cNvSpPr>
            <a:spLocks noGrp="1"/>
          </p:cNvSpPr>
          <p:nvPr>
            <p:ph idx="1"/>
          </p:nvPr>
        </p:nvSpPr>
        <p:spPr/>
        <p:txBody>
          <a:bodyPr>
            <a:normAutofit fontScale="77500" lnSpcReduction="20000"/>
          </a:bodyPr>
          <a:lstStyle/>
          <a:p>
            <a:r>
              <a:rPr lang="en-US" dirty="0"/>
              <a:t>Using Words – No numbers:</a:t>
            </a:r>
          </a:p>
          <a:p>
            <a:pPr>
              <a:buFont typeface="Wingdings" panose="05000000000000000000" pitchFamily="2" charset="2"/>
              <a:buChar char="Ø"/>
            </a:pPr>
            <a:r>
              <a:rPr lang="en-US" sz="2800" dirty="0"/>
              <a:t>  Synergy</a:t>
            </a:r>
          </a:p>
          <a:p>
            <a:pPr lvl="1">
              <a:buFont typeface="Wingdings" panose="05000000000000000000" pitchFamily="2" charset="2"/>
              <a:buChar char="Ø"/>
            </a:pPr>
            <a:r>
              <a:rPr lang="en-US" sz="2600" dirty="0"/>
              <a:t> Operating Synergy</a:t>
            </a:r>
          </a:p>
          <a:p>
            <a:pPr lvl="1">
              <a:buFont typeface="Wingdings" panose="05000000000000000000" pitchFamily="2" charset="2"/>
              <a:buChar char="Ø"/>
            </a:pPr>
            <a:r>
              <a:rPr lang="en-US" sz="2600" dirty="0"/>
              <a:t> Financial Strategy</a:t>
            </a:r>
          </a:p>
          <a:p>
            <a:pPr>
              <a:buFont typeface="Wingdings" panose="05000000000000000000" pitchFamily="2" charset="2"/>
              <a:buChar char="Ø"/>
            </a:pPr>
            <a:r>
              <a:rPr lang="en-US" sz="2800" dirty="0"/>
              <a:t> Diversification</a:t>
            </a:r>
          </a:p>
          <a:p>
            <a:pPr>
              <a:buFont typeface="Wingdings" panose="05000000000000000000" pitchFamily="2" charset="2"/>
              <a:buChar char="Ø"/>
            </a:pPr>
            <a:r>
              <a:rPr lang="en-US" sz="2800" dirty="0"/>
              <a:t> Strategic Realignment</a:t>
            </a:r>
          </a:p>
          <a:p>
            <a:pPr lvl="1">
              <a:buFont typeface="Wingdings" panose="05000000000000000000" pitchFamily="2" charset="2"/>
              <a:buChar char="Ø"/>
            </a:pPr>
            <a:r>
              <a:rPr lang="en-US" sz="2600" dirty="0"/>
              <a:t> Market Power</a:t>
            </a:r>
          </a:p>
          <a:p>
            <a:pPr lvl="1">
              <a:buFont typeface="Wingdings" panose="05000000000000000000" pitchFamily="2" charset="2"/>
              <a:buChar char="Ø"/>
            </a:pPr>
            <a:r>
              <a:rPr lang="en-US" sz="2600" dirty="0"/>
              <a:t> Cross-Border</a:t>
            </a:r>
          </a:p>
          <a:p>
            <a:pPr lvl="1">
              <a:buFont typeface="Wingdings" panose="05000000000000000000" pitchFamily="2" charset="2"/>
              <a:buChar char="Ø"/>
            </a:pPr>
            <a:r>
              <a:rPr lang="en-US" sz="2600" dirty="0"/>
              <a:t>Tax Considerations</a:t>
            </a:r>
          </a:p>
          <a:p>
            <a:pPr lvl="1">
              <a:buFont typeface="Wingdings" panose="05000000000000000000" pitchFamily="2" charset="2"/>
              <a:buChar char="Ø"/>
            </a:pPr>
            <a:r>
              <a:rPr lang="en-US" sz="2600" dirty="0"/>
              <a:t> Defensive Strategy</a:t>
            </a:r>
          </a:p>
          <a:p>
            <a:pPr lvl="1">
              <a:buFont typeface="Wingdings" panose="05000000000000000000" pitchFamily="2" charset="2"/>
              <a:buChar char="Ø"/>
            </a:pPr>
            <a:endParaRPr lang="en-US" sz="2600" dirty="0"/>
          </a:p>
          <a:p>
            <a:pPr>
              <a:buFont typeface="Wingdings" panose="05000000000000000000" pitchFamily="2" charset="2"/>
              <a:buChar char="Ø"/>
            </a:pPr>
            <a:endParaRPr lang="en-US" sz="2800" dirty="0"/>
          </a:p>
          <a:p>
            <a:endParaRPr lang="en-US" sz="2800" dirty="0"/>
          </a:p>
        </p:txBody>
      </p:sp>
    </p:spTree>
    <p:extLst>
      <p:ext uri="{BB962C8B-B14F-4D97-AF65-F5344CB8AC3E}">
        <p14:creationId xmlns:p14="http://schemas.microsoft.com/office/powerpoint/2010/main" val="182152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8A2D-2CB4-4152-B208-F562646F93BD}"/>
              </a:ext>
            </a:extLst>
          </p:cNvPr>
          <p:cNvSpPr>
            <a:spLocks noGrp="1"/>
          </p:cNvSpPr>
          <p:nvPr>
            <p:ph type="title"/>
          </p:nvPr>
        </p:nvSpPr>
        <p:spPr/>
        <p:txBody>
          <a:bodyPr/>
          <a:lstStyle/>
          <a:p>
            <a:r>
              <a:rPr lang="en-US" dirty="0"/>
              <a:t>PROCESS OF ACQUIRING </a:t>
            </a:r>
            <a:br>
              <a:rPr lang="en-US" dirty="0"/>
            </a:br>
            <a:r>
              <a:rPr lang="en-US" dirty="0"/>
              <a:t>the target company</a:t>
            </a:r>
          </a:p>
        </p:txBody>
      </p:sp>
      <p:graphicFrame>
        <p:nvGraphicFramePr>
          <p:cNvPr id="4" name="Diagram 3">
            <a:extLst>
              <a:ext uri="{FF2B5EF4-FFF2-40B4-BE49-F238E27FC236}">
                <a16:creationId xmlns:a16="http://schemas.microsoft.com/office/drawing/2014/main" id="{00AF72E3-C5F5-4437-8956-07DC4EB38573}"/>
              </a:ext>
            </a:extLst>
          </p:cNvPr>
          <p:cNvGraphicFramePr/>
          <p:nvPr/>
        </p:nvGraphicFramePr>
        <p:xfrm>
          <a:off x="1337056" y="1810513"/>
          <a:ext cx="8128000" cy="306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891709"/>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{68EDE6BD-EBA4-426D-88DA-B0D35B5EA65D}tf56160789_win32</Template>
  <TotalTime>208</TotalTime>
  <Words>1108</Words>
  <Application>Microsoft Office PowerPoint</Application>
  <PresentationFormat>Widescreen</PresentationFormat>
  <Paragraphs>241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Bookman Old Style</vt:lpstr>
      <vt:lpstr>Calibri</vt:lpstr>
      <vt:lpstr>Franklin Gothic Book</vt:lpstr>
      <vt:lpstr>Wingdings</vt:lpstr>
      <vt:lpstr>1_RetrospectVTI</vt:lpstr>
      <vt:lpstr>Mergers &amp; Acquisitions </vt:lpstr>
      <vt:lpstr>The Study of Finance</vt:lpstr>
      <vt:lpstr>The Study of Finance</vt:lpstr>
      <vt:lpstr>Managerial Strategies</vt:lpstr>
      <vt:lpstr>M&amp;A Ecosystem</vt:lpstr>
      <vt:lpstr>Why do M&amp;A Happen?</vt:lpstr>
      <vt:lpstr>Why do M&amp;A Happen?</vt:lpstr>
      <vt:lpstr>Why do M&amp;A Happen?</vt:lpstr>
      <vt:lpstr>PROCESS OF ACQUIRING  the target company</vt:lpstr>
      <vt:lpstr>PROCESS OF ACQUIRING the target company</vt:lpstr>
      <vt:lpstr>PROCESS OF ACQUIRING the target company</vt:lpstr>
      <vt:lpstr>PROCESS OF ACQUIRING the target company</vt:lpstr>
      <vt:lpstr>PROCESS OF ACQUIRING the target company</vt:lpstr>
      <vt:lpstr>Modes of Mergers &amp; Acquisitions</vt:lpstr>
      <vt:lpstr>U.S. Regulations on Public Targets</vt:lpstr>
      <vt:lpstr>U.S. Regulations on private Targets</vt:lpstr>
      <vt:lpstr>Primary SEC filings in M&amp;A transactions</vt:lpstr>
      <vt:lpstr>M&amp;A  USE  CASE:</vt:lpstr>
      <vt:lpstr>Drivers of Cross Border M&amp;A </vt:lpstr>
      <vt:lpstr>Natural progression for a growth company</vt:lpstr>
      <vt:lpstr>Benefits of cross border M&amp;A</vt:lpstr>
      <vt:lpstr>Challenges of cross border M&amp;A</vt:lpstr>
      <vt:lpstr>Challenges of cross border M&amp;A</vt:lpstr>
      <vt:lpstr>Challenges of cross border M&amp;A</vt:lpstr>
      <vt:lpstr>Challenges of cross border M&amp;A</vt:lpstr>
      <vt:lpstr>Challenges of cross border M&amp;A</vt:lpstr>
      <vt:lpstr>Challenges of cross border M&amp;A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Mergers &amp; Acquisitions </dc:title>
  <dc:creator>Chris Droussiotis</dc:creator>
  <cp:lastModifiedBy>Anthony T Garcia</cp:lastModifiedBy>
  <cp:revision>1</cp:revision>
  <cp:lastPrinted>2022-01-20T08:16:21Z</cp:lastPrinted>
  <dcterms:created xsi:type="dcterms:W3CDTF">2022-01-20T05:53:57Z</dcterms:created>
  <dcterms:modified xsi:type="dcterms:W3CDTF">2023-01-05T16:05:47Z</dcterms:modified>
</cp:coreProperties>
</file>