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 id="2147483687" r:id="rId2"/>
    <p:sldMasterId id="2147483699" r:id="rId3"/>
  </p:sldMasterIdLst>
  <p:sldIdLst>
    <p:sldId id="256" r:id="rId4"/>
    <p:sldId id="263" r:id="rId5"/>
    <p:sldId id="258" r:id="rId6"/>
    <p:sldId id="259" r:id="rId7"/>
    <p:sldId id="260" r:id="rId8"/>
    <p:sldId id="261" r:id="rId9"/>
    <p:sldId id="262" r:id="rId10"/>
    <p:sldId id="264" r:id="rId11"/>
    <p:sldId id="308" r:id="rId12"/>
    <p:sldId id="319" r:id="rId13"/>
    <p:sldId id="257" r:id="rId14"/>
    <p:sldId id="320" r:id="rId15"/>
    <p:sldId id="318" r:id="rId16"/>
    <p:sldId id="265" r:id="rId17"/>
    <p:sldId id="266" r:id="rId18"/>
    <p:sldId id="270" r:id="rId19"/>
    <p:sldId id="309" r:id="rId20"/>
    <p:sldId id="267" r:id="rId21"/>
    <p:sldId id="271" r:id="rId22"/>
    <p:sldId id="310" r:id="rId23"/>
    <p:sldId id="311" r:id="rId24"/>
    <p:sldId id="312" r:id="rId25"/>
    <p:sldId id="313" r:id="rId26"/>
    <p:sldId id="314" r:id="rId27"/>
    <p:sldId id="315" r:id="rId28"/>
    <p:sldId id="316" r:id="rId29"/>
    <p:sldId id="268" r:id="rId30"/>
    <p:sldId id="317" r:id="rId31"/>
    <p:sldId id="269"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034508-1921-42D6-B417-DED06EA3B656}" v="101" dt="2020-05-20T17:50:34.5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3" autoAdjust="0"/>
    <p:restoredTop sz="94660"/>
  </p:normalViewPr>
  <p:slideViewPr>
    <p:cSldViewPr snapToGrid="0">
      <p:cViewPr>
        <p:scale>
          <a:sx n="67" d="100"/>
          <a:sy n="67" d="100"/>
        </p:scale>
        <p:origin x="565" y="40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ussiotis" userId="66921b89f68d3868" providerId="LiveId" clId="{F8034508-1921-42D6-B417-DED06EA3B656}"/>
    <pc:docChg chg="undo custSel addSld modSld">
      <pc:chgData name="Chris Droussiotis" userId="66921b89f68d3868" providerId="LiveId" clId="{F8034508-1921-42D6-B417-DED06EA3B656}" dt="2020-05-20T20:46:15.564" v="345" actId="9405"/>
      <pc:docMkLst>
        <pc:docMk/>
      </pc:docMkLst>
      <pc:sldChg chg="addSp delSp modSp mod">
        <pc:chgData name="Chris Droussiotis" userId="66921b89f68d3868" providerId="LiveId" clId="{F8034508-1921-42D6-B417-DED06EA3B656}" dt="2020-05-20T15:27:38.665" v="17" actId="478"/>
        <pc:sldMkLst>
          <pc:docMk/>
          <pc:sldMk cId="1280318079" sldId="256"/>
        </pc:sldMkLst>
        <pc:picChg chg="add del mod">
          <ac:chgData name="Chris Droussiotis" userId="66921b89f68d3868" providerId="LiveId" clId="{F8034508-1921-42D6-B417-DED06EA3B656}" dt="2020-05-20T15:27:38.665" v="17" actId="478"/>
          <ac:picMkLst>
            <pc:docMk/>
            <pc:sldMk cId="1280318079" sldId="256"/>
            <ac:picMk id="4" creationId="{8E352F90-FCEA-493D-8FAC-C5467B1D3BE8}"/>
          </ac:picMkLst>
        </pc:picChg>
      </pc:sldChg>
      <pc:sldChg chg="addSp mod">
        <pc:chgData name="Chris Droussiotis" userId="66921b89f68d3868" providerId="LiveId" clId="{F8034508-1921-42D6-B417-DED06EA3B656}" dt="2020-05-20T17:21:53.007" v="77" actId="9405"/>
        <pc:sldMkLst>
          <pc:docMk/>
          <pc:sldMk cId="3975999603" sldId="265"/>
        </pc:sldMkLst>
        <pc:inkChg chg="add">
          <ac:chgData name="Chris Droussiotis" userId="66921b89f68d3868" providerId="LiveId" clId="{F8034508-1921-42D6-B417-DED06EA3B656}" dt="2020-05-20T17:21:44.378" v="75" actId="9405"/>
          <ac:inkMkLst>
            <pc:docMk/>
            <pc:sldMk cId="3975999603" sldId="265"/>
            <ac:inkMk id="9" creationId="{5DCA2214-D04D-442A-8A66-049429EE2265}"/>
          </ac:inkMkLst>
        </pc:inkChg>
        <pc:inkChg chg="add">
          <ac:chgData name="Chris Droussiotis" userId="66921b89f68d3868" providerId="LiveId" clId="{F8034508-1921-42D6-B417-DED06EA3B656}" dt="2020-05-20T17:21:49.837" v="76" actId="9405"/>
          <ac:inkMkLst>
            <pc:docMk/>
            <pc:sldMk cId="3975999603" sldId="265"/>
            <ac:inkMk id="10" creationId="{8AD23592-6880-4E89-8CA7-2E0F586C93F7}"/>
          </ac:inkMkLst>
        </pc:inkChg>
        <pc:inkChg chg="add">
          <ac:chgData name="Chris Droussiotis" userId="66921b89f68d3868" providerId="LiveId" clId="{F8034508-1921-42D6-B417-DED06EA3B656}" dt="2020-05-20T17:21:53.007" v="77" actId="9405"/>
          <ac:inkMkLst>
            <pc:docMk/>
            <pc:sldMk cId="3975999603" sldId="265"/>
            <ac:inkMk id="11" creationId="{582E4A5A-BCD0-423D-8940-FF514FBEBDA8}"/>
          </ac:inkMkLst>
        </pc:inkChg>
      </pc:sldChg>
      <pc:sldChg chg="addSp delSp modSp mod">
        <pc:chgData name="Chris Droussiotis" userId="66921b89f68d3868" providerId="LiveId" clId="{F8034508-1921-42D6-B417-DED06EA3B656}" dt="2020-05-20T20:46:15.564" v="345" actId="9405"/>
        <pc:sldMkLst>
          <pc:docMk/>
          <pc:sldMk cId="1910278822" sldId="270"/>
        </pc:sldMkLst>
        <pc:grpChg chg="del mod">
          <ac:chgData name="Chris Droussiotis" userId="66921b89f68d3868" providerId="LiveId" clId="{F8034508-1921-42D6-B417-DED06EA3B656}" dt="2020-05-20T17:34:06.227" v="84"/>
          <ac:grpSpMkLst>
            <pc:docMk/>
            <pc:sldMk cId="1910278822" sldId="270"/>
            <ac:grpSpMk id="6" creationId="{8CA71C18-129E-483F-AB8F-69D49393D623}"/>
          </ac:grpSpMkLst>
        </pc:grpChg>
        <pc:grpChg chg="del mod">
          <ac:chgData name="Chris Droussiotis" userId="66921b89f68d3868" providerId="LiveId" clId="{F8034508-1921-42D6-B417-DED06EA3B656}" dt="2020-05-20T17:40:50.312" v="198"/>
          <ac:grpSpMkLst>
            <pc:docMk/>
            <pc:sldMk cId="1910278822" sldId="270"/>
            <ac:grpSpMk id="8" creationId="{DB0D8237-166F-4DEA-BC31-E38F0F2C1B9C}"/>
          </ac:grpSpMkLst>
        </pc:grpChg>
        <pc:grpChg chg="del mod">
          <ac:chgData name="Chris Droussiotis" userId="66921b89f68d3868" providerId="LiveId" clId="{F8034508-1921-42D6-B417-DED06EA3B656}" dt="2020-05-20T17:40:50.306" v="195"/>
          <ac:grpSpMkLst>
            <pc:docMk/>
            <pc:sldMk cId="1910278822" sldId="270"/>
            <ac:grpSpMk id="16" creationId="{C971A383-D884-48B5-A430-4C6DACC979AC}"/>
          </ac:grpSpMkLst>
        </pc:grpChg>
        <pc:grpChg chg="del mod">
          <ac:chgData name="Chris Droussiotis" userId="66921b89f68d3868" providerId="LiveId" clId="{F8034508-1921-42D6-B417-DED06EA3B656}" dt="2020-05-20T17:40:50.308" v="196"/>
          <ac:grpSpMkLst>
            <pc:docMk/>
            <pc:sldMk cId="1910278822" sldId="270"/>
            <ac:grpSpMk id="21" creationId="{5CD2776F-0C48-40EC-850C-EA72ED32DBF3}"/>
          </ac:grpSpMkLst>
        </pc:grpChg>
        <pc:grpChg chg="mod">
          <ac:chgData name="Chris Droussiotis" userId="66921b89f68d3868" providerId="LiveId" clId="{F8034508-1921-42D6-B417-DED06EA3B656}" dt="2020-05-20T17:34:48.336" v="101"/>
          <ac:grpSpMkLst>
            <pc:docMk/>
            <pc:sldMk cId="1910278822" sldId="270"/>
            <ac:grpSpMk id="25" creationId="{15ED2DC7-4045-479E-B5E4-532303BA3D25}"/>
          </ac:grpSpMkLst>
        </pc:grpChg>
        <pc:grpChg chg="del mod">
          <ac:chgData name="Chris Droussiotis" userId="66921b89f68d3868" providerId="LiveId" clId="{F8034508-1921-42D6-B417-DED06EA3B656}" dt="2020-05-20T17:35:02.397" v="108"/>
          <ac:grpSpMkLst>
            <pc:docMk/>
            <pc:sldMk cId="1910278822" sldId="270"/>
            <ac:grpSpMk id="29" creationId="{A6E586FF-F211-4470-BFEA-E382A4B2D02B}"/>
          </ac:grpSpMkLst>
        </pc:grpChg>
        <pc:grpChg chg="del mod">
          <ac:chgData name="Chris Droussiotis" userId="66921b89f68d3868" providerId="LiveId" clId="{F8034508-1921-42D6-B417-DED06EA3B656}" dt="2020-05-20T17:35:55.390" v="118"/>
          <ac:grpSpMkLst>
            <pc:docMk/>
            <pc:sldMk cId="1910278822" sldId="270"/>
            <ac:grpSpMk id="32" creationId="{F8E191EC-1BB6-4440-A460-64F0FA8AB01E}"/>
          </ac:grpSpMkLst>
        </pc:grpChg>
        <pc:grpChg chg="del mod">
          <ac:chgData name="Chris Droussiotis" userId="66921b89f68d3868" providerId="LiveId" clId="{F8034508-1921-42D6-B417-DED06EA3B656}" dt="2020-05-20T17:35:12.169" v="115"/>
          <ac:grpSpMkLst>
            <pc:docMk/>
            <pc:sldMk cId="1910278822" sldId="270"/>
            <ac:grpSpMk id="36" creationId="{7E1F0E13-6A44-44EA-9BE0-C443EFD24B4B}"/>
          </ac:grpSpMkLst>
        </pc:grpChg>
        <pc:grpChg chg="del mod">
          <ac:chgData name="Chris Droussiotis" userId="66921b89f68d3868" providerId="LiveId" clId="{F8034508-1921-42D6-B417-DED06EA3B656}" dt="2020-05-20T17:40:50.330" v="209"/>
          <ac:grpSpMkLst>
            <pc:docMk/>
            <pc:sldMk cId="1910278822" sldId="270"/>
            <ac:grpSpMk id="39" creationId="{6FBD0179-6C23-421C-99B3-1DB23ECAFCBF}"/>
          </ac:grpSpMkLst>
        </pc:grpChg>
        <pc:grpChg chg="del mod">
          <ac:chgData name="Chris Droussiotis" userId="66921b89f68d3868" providerId="LiveId" clId="{F8034508-1921-42D6-B417-DED06EA3B656}" dt="2020-05-20T17:40:50.318" v="201"/>
          <ac:grpSpMkLst>
            <pc:docMk/>
            <pc:sldMk cId="1910278822" sldId="270"/>
            <ac:grpSpMk id="42" creationId="{741D11C9-B478-4E53-9FA8-154204915BC5}"/>
          </ac:grpSpMkLst>
        </pc:grpChg>
        <pc:grpChg chg="del mod">
          <ac:chgData name="Chris Droussiotis" userId="66921b89f68d3868" providerId="LiveId" clId="{F8034508-1921-42D6-B417-DED06EA3B656}" dt="2020-05-20T17:40:50.316" v="200"/>
          <ac:grpSpMkLst>
            <pc:docMk/>
            <pc:sldMk cId="1910278822" sldId="270"/>
            <ac:grpSpMk id="45" creationId="{452FE760-A39A-473C-968F-78B76D5CEAC2}"/>
          </ac:grpSpMkLst>
        </pc:grpChg>
        <pc:grpChg chg="del mod">
          <ac:chgData name="Chris Droussiotis" userId="66921b89f68d3868" providerId="LiveId" clId="{F8034508-1921-42D6-B417-DED06EA3B656}" dt="2020-05-20T17:37:52.807" v="148"/>
          <ac:grpSpMkLst>
            <pc:docMk/>
            <pc:sldMk cId="1910278822" sldId="270"/>
            <ac:grpSpMk id="49" creationId="{247A744E-C5DC-4D7D-8DC6-8D0712CECE0D}"/>
          </ac:grpSpMkLst>
        </pc:grpChg>
        <pc:grpChg chg="del mod">
          <ac:chgData name="Chris Droussiotis" userId="66921b89f68d3868" providerId="LiveId" clId="{F8034508-1921-42D6-B417-DED06EA3B656}" dt="2020-05-20T17:37:56.270" v="151"/>
          <ac:grpSpMkLst>
            <pc:docMk/>
            <pc:sldMk cId="1910278822" sldId="270"/>
            <ac:grpSpMk id="51" creationId="{1F612A65-1926-42C0-945A-34EF59B9553F}"/>
          </ac:grpSpMkLst>
        </pc:grpChg>
        <pc:grpChg chg="del mod">
          <ac:chgData name="Chris Droussiotis" userId="66921b89f68d3868" providerId="LiveId" clId="{F8034508-1921-42D6-B417-DED06EA3B656}" dt="2020-05-20T17:38:00.671" v="154"/>
          <ac:grpSpMkLst>
            <pc:docMk/>
            <pc:sldMk cId="1910278822" sldId="270"/>
            <ac:grpSpMk id="54" creationId="{4CDF193A-A22F-43F4-9C4C-BFFE89D3EF32}"/>
          </ac:grpSpMkLst>
        </pc:grpChg>
        <pc:grpChg chg="del mod">
          <ac:chgData name="Chris Droussiotis" userId="66921b89f68d3868" providerId="LiveId" clId="{F8034508-1921-42D6-B417-DED06EA3B656}" dt="2020-05-20T17:38:03.173" v="156"/>
          <ac:grpSpMkLst>
            <pc:docMk/>
            <pc:sldMk cId="1910278822" sldId="270"/>
            <ac:grpSpMk id="57" creationId="{F9A069D0-E5E8-44FD-8AF3-0944091D02D6}"/>
          </ac:grpSpMkLst>
        </pc:grpChg>
        <pc:grpChg chg="del mod">
          <ac:chgData name="Chris Droussiotis" userId="66921b89f68d3868" providerId="LiveId" clId="{F8034508-1921-42D6-B417-DED06EA3B656}" dt="2020-05-20T17:38:06.692" v="158"/>
          <ac:grpSpMkLst>
            <pc:docMk/>
            <pc:sldMk cId="1910278822" sldId="270"/>
            <ac:grpSpMk id="59" creationId="{8E1B4B66-4AF6-455B-8D8C-C074B12476B9}"/>
          </ac:grpSpMkLst>
        </pc:grpChg>
        <pc:grpChg chg="del mod">
          <ac:chgData name="Chris Droussiotis" userId="66921b89f68d3868" providerId="LiveId" clId="{F8034508-1921-42D6-B417-DED06EA3B656}" dt="2020-05-20T17:38:09.411" v="160"/>
          <ac:grpSpMkLst>
            <pc:docMk/>
            <pc:sldMk cId="1910278822" sldId="270"/>
            <ac:grpSpMk id="61" creationId="{0546C6DB-9FD6-42F6-8A60-0639877BA714}"/>
          </ac:grpSpMkLst>
        </pc:grpChg>
        <pc:grpChg chg="del mod">
          <ac:chgData name="Chris Droussiotis" userId="66921b89f68d3868" providerId="LiveId" clId="{F8034508-1921-42D6-B417-DED06EA3B656}" dt="2020-05-20T17:40:50.341" v="216"/>
          <ac:grpSpMkLst>
            <pc:docMk/>
            <pc:sldMk cId="1910278822" sldId="270"/>
            <ac:grpSpMk id="64" creationId="{BA105202-E755-4876-949E-085F723CF91B}"/>
          </ac:grpSpMkLst>
        </pc:grpChg>
        <pc:grpChg chg="del mod">
          <ac:chgData name="Chris Droussiotis" userId="66921b89f68d3868" providerId="LiveId" clId="{F8034508-1921-42D6-B417-DED06EA3B656}" dt="2020-05-20T17:43:04.228" v="246"/>
          <ac:grpSpMkLst>
            <pc:docMk/>
            <pc:sldMk cId="1910278822" sldId="270"/>
            <ac:grpSpMk id="70" creationId="{D554DE57-B46B-4A2B-B04F-1AE754A42E57}"/>
          </ac:grpSpMkLst>
        </pc:grpChg>
        <pc:grpChg chg="del mod">
          <ac:chgData name="Chris Droussiotis" userId="66921b89f68d3868" providerId="LiveId" clId="{F8034508-1921-42D6-B417-DED06EA3B656}" dt="2020-05-20T17:43:11.088" v="248"/>
          <ac:grpSpMkLst>
            <pc:docMk/>
            <pc:sldMk cId="1910278822" sldId="270"/>
            <ac:grpSpMk id="72" creationId="{C000ED78-CFAF-4CCD-AB39-F246254E3423}"/>
          </ac:grpSpMkLst>
        </pc:grpChg>
        <pc:grpChg chg="del mod">
          <ac:chgData name="Chris Droussiotis" userId="66921b89f68d3868" providerId="LiveId" clId="{F8034508-1921-42D6-B417-DED06EA3B656}" dt="2020-05-20T17:43:18.466" v="250"/>
          <ac:grpSpMkLst>
            <pc:docMk/>
            <pc:sldMk cId="1910278822" sldId="270"/>
            <ac:grpSpMk id="74" creationId="{BB5DB571-8572-43A6-A44E-C6B12199943C}"/>
          </ac:grpSpMkLst>
        </pc:grpChg>
        <pc:grpChg chg="del mod">
          <ac:chgData name="Chris Droussiotis" userId="66921b89f68d3868" providerId="LiveId" clId="{F8034508-1921-42D6-B417-DED06EA3B656}" dt="2020-05-20T17:43:34.315" v="255"/>
          <ac:grpSpMkLst>
            <pc:docMk/>
            <pc:sldMk cId="1910278822" sldId="270"/>
            <ac:grpSpMk id="76" creationId="{6583BE91-7D93-4520-AEA4-9C7208E444B5}"/>
          </ac:grpSpMkLst>
        </pc:grpChg>
        <pc:grpChg chg="del mod">
          <ac:chgData name="Chris Droussiotis" userId="66921b89f68d3868" providerId="LiveId" clId="{F8034508-1921-42D6-B417-DED06EA3B656}" dt="2020-05-20T17:43:34.315" v="255"/>
          <ac:grpSpMkLst>
            <pc:docMk/>
            <pc:sldMk cId="1910278822" sldId="270"/>
            <ac:grpSpMk id="79" creationId="{8419DA51-B05B-4059-8467-374375E93D5A}"/>
          </ac:grpSpMkLst>
        </pc:grpChg>
        <pc:grpChg chg="del mod">
          <ac:chgData name="Chris Droussiotis" userId="66921b89f68d3868" providerId="LiveId" clId="{F8034508-1921-42D6-B417-DED06EA3B656}" dt="2020-05-20T17:43:37.114" v="257"/>
          <ac:grpSpMkLst>
            <pc:docMk/>
            <pc:sldMk cId="1910278822" sldId="270"/>
            <ac:grpSpMk id="81" creationId="{34ED7B1B-A5B8-496F-8C8A-084EB748ABA9}"/>
          </ac:grpSpMkLst>
        </pc:grpChg>
        <pc:grpChg chg="del mod">
          <ac:chgData name="Chris Droussiotis" userId="66921b89f68d3868" providerId="LiveId" clId="{F8034508-1921-42D6-B417-DED06EA3B656}" dt="2020-05-20T17:43:41.724" v="260"/>
          <ac:grpSpMkLst>
            <pc:docMk/>
            <pc:sldMk cId="1910278822" sldId="270"/>
            <ac:grpSpMk id="83" creationId="{66BCD4BE-4BCB-4617-B006-05BBFDF33416}"/>
          </ac:grpSpMkLst>
        </pc:grpChg>
        <pc:grpChg chg="del mod">
          <ac:chgData name="Chris Droussiotis" userId="66921b89f68d3868" providerId="LiveId" clId="{F8034508-1921-42D6-B417-DED06EA3B656}" dt="2020-05-20T17:43:44.570" v="262"/>
          <ac:grpSpMkLst>
            <pc:docMk/>
            <pc:sldMk cId="1910278822" sldId="270"/>
            <ac:grpSpMk id="86" creationId="{B7FFEB56-D46B-4D9C-BEE1-052C65FD961E}"/>
          </ac:grpSpMkLst>
        </pc:grpChg>
        <pc:grpChg chg="del mod">
          <ac:chgData name="Chris Droussiotis" userId="66921b89f68d3868" providerId="LiveId" clId="{F8034508-1921-42D6-B417-DED06EA3B656}" dt="2020-05-20T17:44:05.251" v="270"/>
          <ac:grpSpMkLst>
            <pc:docMk/>
            <pc:sldMk cId="1910278822" sldId="270"/>
            <ac:grpSpMk id="88" creationId="{73A4821C-2E60-438F-BE3D-7FF3C5D7AABF}"/>
          </ac:grpSpMkLst>
        </pc:grpChg>
        <pc:grpChg chg="del mod">
          <ac:chgData name="Chris Droussiotis" userId="66921b89f68d3868" providerId="LiveId" clId="{F8034508-1921-42D6-B417-DED06EA3B656}" dt="2020-05-20T17:43:53.232" v="268"/>
          <ac:grpSpMkLst>
            <pc:docMk/>
            <pc:sldMk cId="1910278822" sldId="270"/>
            <ac:grpSpMk id="91" creationId="{6F099576-C207-4EFF-8431-8FE8756E0830}"/>
          </ac:grpSpMkLst>
        </pc:grpChg>
        <pc:grpChg chg="del mod">
          <ac:chgData name="Chris Droussiotis" userId="66921b89f68d3868" providerId="LiveId" clId="{F8034508-1921-42D6-B417-DED06EA3B656}" dt="2020-05-20T17:44:05.251" v="270"/>
          <ac:grpSpMkLst>
            <pc:docMk/>
            <pc:sldMk cId="1910278822" sldId="270"/>
            <ac:grpSpMk id="96" creationId="{CD86326C-C269-425B-9B34-6B3AB001DBB3}"/>
          </ac:grpSpMkLst>
        </pc:grpChg>
        <pc:grpChg chg="mod">
          <ac:chgData name="Chris Droussiotis" userId="66921b89f68d3868" providerId="LiveId" clId="{F8034508-1921-42D6-B417-DED06EA3B656}" dt="2020-05-20T17:44:05.251" v="270"/>
          <ac:grpSpMkLst>
            <pc:docMk/>
            <pc:sldMk cId="1910278822" sldId="270"/>
            <ac:grpSpMk id="102" creationId="{5B970705-BF03-438E-A94E-5F3E7FD38FC8}"/>
          </ac:grpSpMkLst>
        </pc:grpChg>
        <pc:graphicFrameChg chg="mod modGraphic">
          <ac:chgData name="Chris Droussiotis" userId="66921b89f68d3868" providerId="LiveId" clId="{F8034508-1921-42D6-B417-DED06EA3B656}" dt="2020-05-20T17:47:02.458" v="299" actId="20577"/>
          <ac:graphicFrameMkLst>
            <pc:docMk/>
            <pc:sldMk cId="1910278822" sldId="270"/>
            <ac:graphicFrameMk id="99" creationId="{C7E31BD9-0BF0-413E-B6C6-B8C2BC814D02}"/>
          </ac:graphicFrameMkLst>
        </pc:graphicFrameChg>
        <pc:graphicFrameChg chg="modGraphic">
          <ac:chgData name="Chris Droussiotis" userId="66921b89f68d3868" providerId="LiveId" clId="{F8034508-1921-42D6-B417-DED06EA3B656}" dt="2020-05-20T17:42:42.967" v="239" actId="20577"/>
          <ac:graphicFrameMkLst>
            <pc:docMk/>
            <pc:sldMk cId="1910278822" sldId="270"/>
            <ac:graphicFrameMk id="101" creationId="{4119DAA3-2D2F-4EA5-A7C7-08FE41C4EF19}"/>
          </ac:graphicFrameMkLst>
        </pc:graphicFrameChg>
        <pc:inkChg chg="add del">
          <ac:chgData name="Chris Droussiotis" userId="66921b89f68d3868" providerId="LiveId" clId="{F8034508-1921-42D6-B417-DED06EA3B656}" dt="2020-05-20T17:40:50.327" v="207"/>
          <ac:inkMkLst>
            <pc:docMk/>
            <pc:sldMk cId="1910278822" sldId="270"/>
            <ac:inkMk id="2" creationId="{74F0C186-0C45-483E-AD02-2681C441C832}"/>
          </ac:inkMkLst>
        </pc:inkChg>
        <pc:inkChg chg="add del mod">
          <ac:chgData name="Chris Droussiotis" userId="66921b89f68d3868" providerId="LiveId" clId="{F8034508-1921-42D6-B417-DED06EA3B656}" dt="2020-05-20T17:40:50.304" v="194"/>
          <ac:inkMkLst>
            <pc:docMk/>
            <pc:sldMk cId="1910278822" sldId="270"/>
            <ac:inkMk id="3" creationId="{AF3E9AD0-B697-4092-8184-66FF7CAEFCEB}"/>
          </ac:inkMkLst>
        </pc:inkChg>
        <pc:inkChg chg="add del mod">
          <ac:chgData name="Chris Droussiotis" userId="66921b89f68d3868" providerId="LiveId" clId="{F8034508-1921-42D6-B417-DED06EA3B656}" dt="2020-05-20T17:40:50.337" v="214"/>
          <ac:inkMkLst>
            <pc:docMk/>
            <pc:sldMk cId="1910278822" sldId="270"/>
            <ac:inkMk id="4" creationId="{04E60996-AF31-45EC-B28B-F23CD61833EC}"/>
          </ac:inkMkLst>
        </pc:inkChg>
        <pc:inkChg chg="add del mod">
          <ac:chgData name="Chris Droussiotis" userId="66921b89f68d3868" providerId="LiveId" clId="{F8034508-1921-42D6-B417-DED06EA3B656}" dt="2020-05-20T17:40:50.312" v="198"/>
          <ac:inkMkLst>
            <pc:docMk/>
            <pc:sldMk cId="1910278822" sldId="270"/>
            <ac:inkMk id="5" creationId="{0AD4825B-F427-47B9-852C-58950CE9ECFD}"/>
          </ac:inkMkLst>
        </pc:inkChg>
        <pc:inkChg chg="add del mod">
          <ac:chgData name="Chris Droussiotis" userId="66921b89f68d3868" providerId="LiveId" clId="{F8034508-1921-42D6-B417-DED06EA3B656}" dt="2020-05-20T17:40:50.342" v="217"/>
          <ac:inkMkLst>
            <pc:docMk/>
            <pc:sldMk cId="1910278822" sldId="270"/>
            <ac:inkMk id="7" creationId="{B401C743-2AEB-438B-BAE6-E8E864F8C73F}"/>
          </ac:inkMkLst>
        </pc:inkChg>
        <pc:inkChg chg="add del">
          <ac:chgData name="Chris Droussiotis" userId="66921b89f68d3868" providerId="LiveId" clId="{F8034508-1921-42D6-B417-DED06EA3B656}" dt="2020-05-20T17:40:50.333" v="211"/>
          <ac:inkMkLst>
            <pc:docMk/>
            <pc:sldMk cId="1910278822" sldId="270"/>
            <ac:inkMk id="9" creationId="{02F28377-2926-484A-8D74-6FBD6B0E8DF4}"/>
          </ac:inkMkLst>
        </pc:inkChg>
        <pc:inkChg chg="add del">
          <ac:chgData name="Chris Droussiotis" userId="66921b89f68d3868" providerId="LiveId" clId="{F8034508-1921-42D6-B417-DED06EA3B656}" dt="2020-05-20T17:40:50.288" v="185"/>
          <ac:inkMkLst>
            <pc:docMk/>
            <pc:sldMk cId="1910278822" sldId="270"/>
            <ac:inkMk id="10" creationId="{423DE284-C388-4358-B2AF-520690BA4428}"/>
          </ac:inkMkLst>
        </pc:inkChg>
        <pc:inkChg chg="add del">
          <ac:chgData name="Chris Droussiotis" userId="66921b89f68d3868" providerId="LiveId" clId="{F8034508-1921-42D6-B417-DED06EA3B656}" dt="2020-05-20T17:40:50.324" v="205"/>
          <ac:inkMkLst>
            <pc:docMk/>
            <pc:sldMk cId="1910278822" sldId="270"/>
            <ac:inkMk id="12" creationId="{3E4C5517-8648-44D2-BDB1-6421A42B3491}"/>
          </ac:inkMkLst>
        </pc:inkChg>
        <pc:inkChg chg="add del mod">
          <ac:chgData name="Chris Droussiotis" userId="66921b89f68d3868" providerId="LiveId" clId="{F8034508-1921-42D6-B417-DED06EA3B656}" dt="2020-05-20T17:40:50.334" v="212"/>
          <ac:inkMkLst>
            <pc:docMk/>
            <pc:sldMk cId="1910278822" sldId="270"/>
            <ac:inkMk id="13" creationId="{527F9DD8-550F-4F77-B5CC-47EBF8619653}"/>
          </ac:inkMkLst>
        </pc:inkChg>
        <pc:inkChg chg="add del mod">
          <ac:chgData name="Chris Droussiotis" userId="66921b89f68d3868" providerId="LiveId" clId="{F8034508-1921-42D6-B417-DED06EA3B656}" dt="2020-05-20T17:40:50.306" v="195"/>
          <ac:inkMkLst>
            <pc:docMk/>
            <pc:sldMk cId="1910278822" sldId="270"/>
            <ac:inkMk id="14" creationId="{CEAA2B4A-8D62-4D62-A36E-2841598922AC}"/>
          </ac:inkMkLst>
        </pc:inkChg>
        <pc:inkChg chg="add del">
          <ac:chgData name="Chris Droussiotis" userId="66921b89f68d3868" providerId="LiveId" clId="{F8034508-1921-42D6-B417-DED06EA3B656}" dt="2020-05-20T17:40:50.279" v="181"/>
          <ac:inkMkLst>
            <pc:docMk/>
            <pc:sldMk cId="1910278822" sldId="270"/>
            <ac:inkMk id="17" creationId="{D8BDC3CC-90AC-4AEC-B87B-DABE57AC954D}"/>
          </ac:inkMkLst>
        </pc:inkChg>
        <pc:inkChg chg="add">
          <ac:chgData name="Chris Droussiotis" userId="66921b89f68d3868" providerId="LiveId" clId="{F8034508-1921-42D6-B417-DED06EA3B656}" dt="2020-05-20T17:34:30.483" v="92" actId="9405"/>
          <ac:inkMkLst>
            <pc:docMk/>
            <pc:sldMk cId="1910278822" sldId="270"/>
            <ac:inkMk id="18" creationId="{8307C212-352A-4A3F-8C3E-3799357F68A2}"/>
          </ac:inkMkLst>
        </pc:inkChg>
        <pc:inkChg chg="add del mod">
          <ac:chgData name="Chris Droussiotis" userId="66921b89f68d3868" providerId="LiveId" clId="{F8034508-1921-42D6-B417-DED06EA3B656}" dt="2020-05-20T17:40:50.331" v="210"/>
          <ac:inkMkLst>
            <pc:docMk/>
            <pc:sldMk cId="1910278822" sldId="270"/>
            <ac:inkMk id="19" creationId="{B7904D24-3E83-4D45-A4EB-011BB55A4E87}"/>
          </ac:inkMkLst>
        </pc:inkChg>
        <pc:inkChg chg="add del mod">
          <ac:chgData name="Chris Droussiotis" userId="66921b89f68d3868" providerId="LiveId" clId="{F8034508-1921-42D6-B417-DED06EA3B656}" dt="2020-05-20T17:40:50.308" v="196"/>
          <ac:inkMkLst>
            <pc:docMk/>
            <pc:sldMk cId="1910278822" sldId="270"/>
            <ac:inkMk id="20" creationId="{6591C0DF-7226-4205-B3F8-61762B980737}"/>
          </ac:inkMkLst>
        </pc:inkChg>
        <pc:inkChg chg="add del mod">
          <ac:chgData name="Chris Droussiotis" userId="66921b89f68d3868" providerId="LiveId" clId="{F8034508-1921-42D6-B417-DED06EA3B656}" dt="2020-05-20T17:40:50.297" v="190"/>
          <ac:inkMkLst>
            <pc:docMk/>
            <pc:sldMk cId="1910278822" sldId="270"/>
            <ac:inkMk id="22" creationId="{36E74073-43F3-48DA-9AFE-35FE26526703}"/>
          </ac:inkMkLst>
        </pc:inkChg>
        <pc:inkChg chg="add del mod">
          <ac:chgData name="Chris Droussiotis" userId="66921b89f68d3868" providerId="LiveId" clId="{F8034508-1921-42D6-B417-DED06EA3B656}" dt="2020-05-20T17:40:50.328" v="208"/>
          <ac:inkMkLst>
            <pc:docMk/>
            <pc:sldMk cId="1910278822" sldId="270"/>
            <ac:inkMk id="23" creationId="{1A1DCAA1-8CC2-43FC-BBDA-BEC1A7DFA9CC}"/>
          </ac:inkMkLst>
        </pc:inkChg>
        <pc:inkChg chg="add del mod">
          <ac:chgData name="Chris Droussiotis" userId="66921b89f68d3868" providerId="LiveId" clId="{F8034508-1921-42D6-B417-DED06EA3B656}" dt="2020-05-20T17:34:48.336" v="101"/>
          <ac:inkMkLst>
            <pc:docMk/>
            <pc:sldMk cId="1910278822" sldId="270"/>
            <ac:inkMk id="24" creationId="{1FC061C6-4BD7-4221-B43D-F7811FFCF4F9}"/>
          </ac:inkMkLst>
        </pc:inkChg>
        <pc:inkChg chg="add del mod">
          <ac:chgData name="Chris Droussiotis" userId="66921b89f68d3868" providerId="LiveId" clId="{F8034508-1921-42D6-B417-DED06EA3B656}" dt="2020-05-20T17:40:50.321" v="203"/>
          <ac:inkMkLst>
            <pc:docMk/>
            <pc:sldMk cId="1910278822" sldId="270"/>
            <ac:inkMk id="26" creationId="{2B1B2CDE-95E3-47D5-A1D3-FCCBA94F6979}"/>
          </ac:inkMkLst>
        </pc:inkChg>
        <pc:inkChg chg="add del mod">
          <ac:chgData name="Chris Droussiotis" userId="66921b89f68d3868" providerId="LiveId" clId="{F8034508-1921-42D6-B417-DED06EA3B656}" dt="2020-05-20T17:40:50.299" v="191"/>
          <ac:inkMkLst>
            <pc:docMk/>
            <pc:sldMk cId="1910278822" sldId="270"/>
            <ac:inkMk id="27" creationId="{42E60C8C-2F51-40F6-BD17-2A37D37BAEA3}"/>
          </ac:inkMkLst>
        </pc:inkChg>
        <pc:inkChg chg="add del mod">
          <ac:chgData name="Chris Droussiotis" userId="66921b89f68d3868" providerId="LiveId" clId="{F8034508-1921-42D6-B417-DED06EA3B656}" dt="2020-05-20T17:40:50.318" v="201"/>
          <ac:inkMkLst>
            <pc:docMk/>
            <pc:sldMk cId="1910278822" sldId="270"/>
            <ac:inkMk id="28" creationId="{26D02E78-FFEC-4D52-AD3A-DF25228FD6A5}"/>
          </ac:inkMkLst>
        </pc:inkChg>
        <pc:inkChg chg="add del mod">
          <ac:chgData name="Chris Droussiotis" userId="66921b89f68d3868" providerId="LiveId" clId="{F8034508-1921-42D6-B417-DED06EA3B656}" dt="2020-05-20T17:40:50.296" v="189"/>
          <ac:inkMkLst>
            <pc:docMk/>
            <pc:sldMk cId="1910278822" sldId="270"/>
            <ac:inkMk id="30" creationId="{1D87583E-7068-4172-80A0-1F84EE29A5D4}"/>
          </ac:inkMkLst>
        </pc:inkChg>
        <pc:inkChg chg="add">
          <ac:chgData name="Chris Droussiotis" userId="66921b89f68d3868" providerId="LiveId" clId="{F8034508-1921-42D6-B417-DED06EA3B656}" dt="2020-05-20T17:35:01.855" v="107" actId="9405"/>
          <ac:inkMkLst>
            <pc:docMk/>
            <pc:sldMk cId="1910278822" sldId="270"/>
            <ac:inkMk id="31" creationId="{29B3FD14-4B25-4303-9ED3-722A2BFF7D29}"/>
          </ac:inkMkLst>
        </pc:inkChg>
        <pc:inkChg chg="add del mod">
          <ac:chgData name="Chris Droussiotis" userId="66921b89f68d3868" providerId="LiveId" clId="{F8034508-1921-42D6-B417-DED06EA3B656}" dt="2020-05-20T17:40:50.286" v="184"/>
          <ac:inkMkLst>
            <pc:docMk/>
            <pc:sldMk cId="1910278822" sldId="270"/>
            <ac:inkMk id="33" creationId="{5EA1F49C-1EB4-4B7C-9C29-6414D1613793}"/>
          </ac:inkMkLst>
        </pc:inkChg>
        <pc:inkChg chg="add del mod">
          <ac:chgData name="Chris Droussiotis" userId="66921b89f68d3868" providerId="LiveId" clId="{F8034508-1921-42D6-B417-DED06EA3B656}" dt="2020-05-20T17:40:50.303" v="193"/>
          <ac:inkMkLst>
            <pc:docMk/>
            <pc:sldMk cId="1910278822" sldId="270"/>
            <ac:inkMk id="34" creationId="{19C1F45E-0999-4839-AEFD-A414AB62B503}"/>
          </ac:inkMkLst>
        </pc:inkChg>
        <pc:inkChg chg="add del mod">
          <ac:chgData name="Chris Droussiotis" userId="66921b89f68d3868" providerId="LiveId" clId="{F8034508-1921-42D6-B417-DED06EA3B656}" dt="2020-05-20T17:40:50.330" v="209"/>
          <ac:inkMkLst>
            <pc:docMk/>
            <pc:sldMk cId="1910278822" sldId="270"/>
            <ac:inkMk id="35" creationId="{B14399C8-62D4-4E20-8527-EC41C6440B6A}"/>
          </ac:inkMkLst>
        </pc:inkChg>
        <pc:inkChg chg="add del mod">
          <ac:chgData name="Chris Droussiotis" userId="66921b89f68d3868" providerId="LiveId" clId="{F8034508-1921-42D6-B417-DED06EA3B656}" dt="2020-05-20T17:40:50.310" v="197"/>
          <ac:inkMkLst>
            <pc:docMk/>
            <pc:sldMk cId="1910278822" sldId="270"/>
            <ac:inkMk id="37" creationId="{3A008003-90BE-4F9E-AD1C-B814F814903D}"/>
          </ac:inkMkLst>
        </pc:inkChg>
        <pc:inkChg chg="add del mod">
          <ac:chgData name="Chris Droussiotis" userId="66921b89f68d3868" providerId="LiveId" clId="{F8034508-1921-42D6-B417-DED06EA3B656}" dt="2020-05-20T17:40:50.336" v="213"/>
          <ac:inkMkLst>
            <pc:docMk/>
            <pc:sldMk cId="1910278822" sldId="270"/>
            <ac:inkMk id="38" creationId="{C3413B89-8585-4694-8930-CB1E94BC9D0D}"/>
          </ac:inkMkLst>
        </pc:inkChg>
        <pc:inkChg chg="add del mod">
          <ac:chgData name="Chris Droussiotis" userId="66921b89f68d3868" providerId="LiveId" clId="{F8034508-1921-42D6-B417-DED06EA3B656}" dt="2020-05-20T17:40:50.281" v="182"/>
          <ac:inkMkLst>
            <pc:docMk/>
            <pc:sldMk cId="1910278822" sldId="270"/>
            <ac:inkMk id="40" creationId="{6E0371AF-3D2B-4DF2-8655-1B2271DDB111}"/>
          </ac:inkMkLst>
        </pc:inkChg>
        <pc:inkChg chg="add del mod">
          <ac:chgData name="Chris Droussiotis" userId="66921b89f68d3868" providerId="LiveId" clId="{F8034508-1921-42D6-B417-DED06EA3B656}" dt="2020-05-20T17:40:50.294" v="188"/>
          <ac:inkMkLst>
            <pc:docMk/>
            <pc:sldMk cId="1910278822" sldId="270"/>
            <ac:inkMk id="41" creationId="{CCC03C24-F6A2-4030-9880-7EACFA4DE398}"/>
          </ac:inkMkLst>
        </pc:inkChg>
        <pc:inkChg chg="add del mod">
          <ac:chgData name="Chris Droussiotis" userId="66921b89f68d3868" providerId="LiveId" clId="{F8034508-1921-42D6-B417-DED06EA3B656}" dt="2020-05-20T17:40:50.319" v="202"/>
          <ac:inkMkLst>
            <pc:docMk/>
            <pc:sldMk cId="1910278822" sldId="270"/>
            <ac:inkMk id="43" creationId="{47521C81-08CE-4A0F-8270-1C236BF8E138}"/>
          </ac:inkMkLst>
        </pc:inkChg>
        <pc:inkChg chg="add del mod">
          <ac:chgData name="Chris Droussiotis" userId="66921b89f68d3868" providerId="LiveId" clId="{F8034508-1921-42D6-B417-DED06EA3B656}" dt="2020-05-20T17:40:50.316" v="200"/>
          <ac:inkMkLst>
            <pc:docMk/>
            <pc:sldMk cId="1910278822" sldId="270"/>
            <ac:inkMk id="44" creationId="{1AD40849-6F03-47CF-815F-F217D62A1BB6}"/>
          </ac:inkMkLst>
        </pc:inkChg>
        <pc:inkChg chg="add">
          <ac:chgData name="Chris Droussiotis" userId="66921b89f68d3868" providerId="LiveId" clId="{F8034508-1921-42D6-B417-DED06EA3B656}" dt="2020-05-20T17:36:13.487" v="122" actId="9405"/>
          <ac:inkMkLst>
            <pc:docMk/>
            <pc:sldMk cId="1910278822" sldId="270"/>
            <ac:inkMk id="46" creationId="{6AAEB1E9-B960-40AC-9A90-9397780620D6}"/>
          </ac:inkMkLst>
        </pc:inkChg>
        <pc:inkChg chg="add del mod">
          <ac:chgData name="Chris Droussiotis" userId="66921b89f68d3868" providerId="LiveId" clId="{F8034508-1921-42D6-B417-DED06EA3B656}" dt="2020-05-20T17:40:50.313" v="199"/>
          <ac:inkMkLst>
            <pc:docMk/>
            <pc:sldMk cId="1910278822" sldId="270"/>
            <ac:inkMk id="47" creationId="{F675E051-3BF9-4FB3-9A30-646E76339A52}"/>
          </ac:inkMkLst>
        </pc:inkChg>
        <pc:inkChg chg="add del mod">
          <ac:chgData name="Chris Droussiotis" userId="66921b89f68d3868" providerId="LiveId" clId="{F8034508-1921-42D6-B417-DED06EA3B656}" dt="2020-05-20T17:40:50.284" v="183"/>
          <ac:inkMkLst>
            <pc:docMk/>
            <pc:sldMk cId="1910278822" sldId="270"/>
            <ac:inkMk id="48" creationId="{4B459BC8-7381-42B1-A6B3-65F0C57D5EB7}"/>
          </ac:inkMkLst>
        </pc:inkChg>
        <pc:inkChg chg="add del mod">
          <ac:chgData name="Chris Droussiotis" userId="66921b89f68d3868" providerId="LiveId" clId="{F8034508-1921-42D6-B417-DED06EA3B656}" dt="2020-05-20T17:40:50.341" v="216"/>
          <ac:inkMkLst>
            <pc:docMk/>
            <pc:sldMk cId="1910278822" sldId="270"/>
            <ac:inkMk id="50" creationId="{4EC33F4F-D42B-403F-A9AB-78EF2CBAC058}"/>
          </ac:inkMkLst>
        </pc:inkChg>
        <pc:inkChg chg="add del mod">
          <ac:chgData name="Chris Droussiotis" userId="66921b89f68d3868" providerId="LiveId" clId="{F8034508-1921-42D6-B417-DED06EA3B656}" dt="2020-05-20T17:40:50.292" v="187"/>
          <ac:inkMkLst>
            <pc:docMk/>
            <pc:sldMk cId="1910278822" sldId="270"/>
            <ac:inkMk id="52" creationId="{86A25A00-9310-44F0-8502-5B6C20CE2E37}"/>
          </ac:inkMkLst>
        </pc:inkChg>
        <pc:inkChg chg="add mod">
          <ac:chgData name="Chris Droussiotis" userId="66921b89f68d3868" providerId="LiveId" clId="{F8034508-1921-42D6-B417-DED06EA3B656}" dt="2020-05-20T17:40:50.341" v="216"/>
          <ac:inkMkLst>
            <pc:docMk/>
            <pc:sldMk cId="1910278822" sldId="270"/>
            <ac:inkMk id="53" creationId="{D226CEE7-3F58-43BA-80CB-27C7C7B6A027}"/>
          </ac:inkMkLst>
        </pc:inkChg>
        <pc:inkChg chg="add del mod">
          <ac:chgData name="Chris Droussiotis" userId="66921b89f68d3868" providerId="LiveId" clId="{F8034508-1921-42D6-B417-DED06EA3B656}" dt="2020-05-20T17:40:50.322" v="204"/>
          <ac:inkMkLst>
            <pc:docMk/>
            <pc:sldMk cId="1910278822" sldId="270"/>
            <ac:inkMk id="55" creationId="{7071F1A6-DD6F-474E-BD6E-A732665B8F29}"/>
          </ac:inkMkLst>
        </pc:inkChg>
        <pc:inkChg chg="add del mod">
          <ac:chgData name="Chris Droussiotis" userId="66921b89f68d3868" providerId="LiveId" clId="{F8034508-1921-42D6-B417-DED06EA3B656}" dt="2020-05-20T17:40:50.339" v="215"/>
          <ac:inkMkLst>
            <pc:docMk/>
            <pc:sldMk cId="1910278822" sldId="270"/>
            <ac:inkMk id="56" creationId="{17861A39-4377-4E50-B974-7CC6466763B3}"/>
          </ac:inkMkLst>
        </pc:inkChg>
        <pc:inkChg chg="add del mod">
          <ac:chgData name="Chris Droussiotis" userId="66921b89f68d3868" providerId="LiveId" clId="{F8034508-1921-42D6-B417-DED06EA3B656}" dt="2020-05-20T17:40:50.325" v="206"/>
          <ac:inkMkLst>
            <pc:docMk/>
            <pc:sldMk cId="1910278822" sldId="270"/>
            <ac:inkMk id="58" creationId="{A3D63C1F-9C7F-4EC1-800C-9675794EF0DF}"/>
          </ac:inkMkLst>
        </pc:inkChg>
        <pc:inkChg chg="add del mod">
          <ac:chgData name="Chris Droussiotis" userId="66921b89f68d3868" providerId="LiveId" clId="{F8034508-1921-42D6-B417-DED06EA3B656}" dt="2020-05-20T17:40:50.301" v="192"/>
          <ac:inkMkLst>
            <pc:docMk/>
            <pc:sldMk cId="1910278822" sldId="270"/>
            <ac:inkMk id="60" creationId="{84D2340C-E570-41E8-B4EC-5575E3090F89}"/>
          </ac:inkMkLst>
        </pc:inkChg>
        <pc:inkChg chg="add del mod">
          <ac:chgData name="Chris Droussiotis" userId="66921b89f68d3868" providerId="LiveId" clId="{F8034508-1921-42D6-B417-DED06EA3B656}" dt="2020-05-20T17:40:50.290" v="186"/>
          <ac:inkMkLst>
            <pc:docMk/>
            <pc:sldMk cId="1910278822" sldId="270"/>
            <ac:inkMk id="62" creationId="{29C585D1-3D83-47C3-A70E-1740522212E5}"/>
          </ac:inkMkLst>
        </pc:inkChg>
        <pc:inkChg chg="add">
          <ac:chgData name="Chris Droussiotis" userId="66921b89f68d3868" providerId="LiveId" clId="{F8034508-1921-42D6-B417-DED06EA3B656}" dt="2020-05-20T17:38:26.685" v="161" actId="9405"/>
          <ac:inkMkLst>
            <pc:docMk/>
            <pc:sldMk cId="1910278822" sldId="270"/>
            <ac:inkMk id="65" creationId="{0AD8A22E-8665-46EB-AF2A-CB7B3B99D3CB}"/>
          </ac:inkMkLst>
        </pc:inkChg>
        <pc:inkChg chg="add mod">
          <ac:chgData name="Chris Droussiotis" userId="66921b89f68d3868" providerId="LiveId" clId="{F8034508-1921-42D6-B417-DED06EA3B656}" dt="2020-05-20T17:44:05.251" v="270"/>
          <ac:inkMkLst>
            <pc:docMk/>
            <pc:sldMk cId="1910278822" sldId="270"/>
            <ac:inkMk id="66" creationId="{7E3D1926-7D36-4A31-902D-46828BB2C06E}"/>
          </ac:inkMkLst>
        </pc:inkChg>
        <pc:inkChg chg="add mod">
          <ac:chgData name="Chris Droussiotis" userId="66921b89f68d3868" providerId="LiveId" clId="{F8034508-1921-42D6-B417-DED06EA3B656}" dt="2020-05-20T17:44:05.251" v="270"/>
          <ac:inkMkLst>
            <pc:docMk/>
            <pc:sldMk cId="1910278822" sldId="270"/>
            <ac:inkMk id="67" creationId="{55A1407B-DD11-40AF-B524-4957136D5624}"/>
          </ac:inkMkLst>
        </pc:inkChg>
        <pc:inkChg chg="add mod">
          <ac:chgData name="Chris Droussiotis" userId="66921b89f68d3868" providerId="LiveId" clId="{F8034508-1921-42D6-B417-DED06EA3B656}" dt="2020-05-20T17:44:05.251" v="270"/>
          <ac:inkMkLst>
            <pc:docMk/>
            <pc:sldMk cId="1910278822" sldId="270"/>
            <ac:inkMk id="68" creationId="{E1C13C6E-9D46-475F-BB1E-719030F4F265}"/>
          </ac:inkMkLst>
        </pc:inkChg>
        <pc:inkChg chg="add mod">
          <ac:chgData name="Chris Droussiotis" userId="66921b89f68d3868" providerId="LiveId" clId="{F8034508-1921-42D6-B417-DED06EA3B656}" dt="2020-05-20T17:44:05.251" v="270"/>
          <ac:inkMkLst>
            <pc:docMk/>
            <pc:sldMk cId="1910278822" sldId="270"/>
            <ac:inkMk id="69" creationId="{E9E7877F-7859-48AA-AFD3-1C4989534459}"/>
          </ac:inkMkLst>
        </pc:inkChg>
        <pc:inkChg chg="add mod">
          <ac:chgData name="Chris Droussiotis" userId="66921b89f68d3868" providerId="LiveId" clId="{F8034508-1921-42D6-B417-DED06EA3B656}" dt="2020-05-20T17:44:05.251" v="270"/>
          <ac:inkMkLst>
            <pc:docMk/>
            <pc:sldMk cId="1910278822" sldId="270"/>
            <ac:inkMk id="71" creationId="{A4119320-99D6-440E-8B88-081657E015C7}"/>
          </ac:inkMkLst>
        </pc:inkChg>
        <pc:inkChg chg="add mod">
          <ac:chgData name="Chris Droussiotis" userId="66921b89f68d3868" providerId="LiveId" clId="{F8034508-1921-42D6-B417-DED06EA3B656}" dt="2020-05-20T17:43:18.466" v="250"/>
          <ac:inkMkLst>
            <pc:docMk/>
            <pc:sldMk cId="1910278822" sldId="270"/>
            <ac:inkMk id="73" creationId="{501C0896-6470-4A41-B110-0C35A9811E45}"/>
          </ac:inkMkLst>
        </pc:inkChg>
        <pc:inkChg chg="add mod">
          <ac:chgData name="Chris Droussiotis" userId="66921b89f68d3868" providerId="LiveId" clId="{F8034508-1921-42D6-B417-DED06EA3B656}" dt="2020-05-20T17:43:34.315" v="255"/>
          <ac:inkMkLst>
            <pc:docMk/>
            <pc:sldMk cId="1910278822" sldId="270"/>
            <ac:inkMk id="75" creationId="{811F1D23-9DDF-455A-BB3E-6C2AD45531A1}"/>
          </ac:inkMkLst>
        </pc:inkChg>
        <pc:inkChg chg="add mod">
          <ac:chgData name="Chris Droussiotis" userId="66921b89f68d3868" providerId="LiveId" clId="{F8034508-1921-42D6-B417-DED06EA3B656}" dt="2020-05-20T17:44:05.251" v="270"/>
          <ac:inkMkLst>
            <pc:docMk/>
            <pc:sldMk cId="1910278822" sldId="270"/>
            <ac:inkMk id="77" creationId="{10BE2D82-7204-47C9-89DB-A5950C11334D}"/>
          </ac:inkMkLst>
        </pc:inkChg>
        <pc:inkChg chg="add mod">
          <ac:chgData name="Chris Droussiotis" userId="66921b89f68d3868" providerId="LiveId" clId="{F8034508-1921-42D6-B417-DED06EA3B656}" dt="2020-05-20T17:44:05.251" v="270"/>
          <ac:inkMkLst>
            <pc:docMk/>
            <pc:sldMk cId="1910278822" sldId="270"/>
            <ac:inkMk id="78" creationId="{817A91B8-8F9A-44E3-BFBB-88555AC4037D}"/>
          </ac:inkMkLst>
        </pc:inkChg>
        <pc:inkChg chg="add mod">
          <ac:chgData name="Chris Droussiotis" userId="66921b89f68d3868" providerId="LiveId" clId="{F8034508-1921-42D6-B417-DED06EA3B656}" dt="2020-05-20T17:44:05.251" v="270"/>
          <ac:inkMkLst>
            <pc:docMk/>
            <pc:sldMk cId="1910278822" sldId="270"/>
            <ac:inkMk id="80" creationId="{8D9B4114-E831-47DB-A369-401704D5E54A}"/>
          </ac:inkMkLst>
        </pc:inkChg>
        <pc:inkChg chg="add mod">
          <ac:chgData name="Chris Droussiotis" userId="66921b89f68d3868" providerId="LiveId" clId="{F8034508-1921-42D6-B417-DED06EA3B656}" dt="2020-05-20T17:44:05.251" v="270"/>
          <ac:inkMkLst>
            <pc:docMk/>
            <pc:sldMk cId="1910278822" sldId="270"/>
            <ac:inkMk id="82" creationId="{E5A18266-08A0-4CA4-B622-DD0B178BB6D8}"/>
          </ac:inkMkLst>
        </pc:inkChg>
        <pc:inkChg chg="add mod">
          <ac:chgData name="Chris Droussiotis" userId="66921b89f68d3868" providerId="LiveId" clId="{F8034508-1921-42D6-B417-DED06EA3B656}" dt="2020-05-20T17:44:05.251" v="270"/>
          <ac:inkMkLst>
            <pc:docMk/>
            <pc:sldMk cId="1910278822" sldId="270"/>
            <ac:inkMk id="84" creationId="{92CED46D-2BB7-426E-8B21-ACAB5908C411}"/>
          </ac:inkMkLst>
        </pc:inkChg>
        <pc:inkChg chg="add mod">
          <ac:chgData name="Chris Droussiotis" userId="66921b89f68d3868" providerId="LiveId" clId="{F8034508-1921-42D6-B417-DED06EA3B656}" dt="2020-05-20T17:44:05.251" v="270"/>
          <ac:inkMkLst>
            <pc:docMk/>
            <pc:sldMk cId="1910278822" sldId="270"/>
            <ac:inkMk id="85" creationId="{1E0629B5-B374-4A93-8758-2E223D7A6F7D}"/>
          </ac:inkMkLst>
        </pc:inkChg>
        <pc:inkChg chg="add mod">
          <ac:chgData name="Chris Droussiotis" userId="66921b89f68d3868" providerId="LiveId" clId="{F8034508-1921-42D6-B417-DED06EA3B656}" dt="2020-05-20T17:44:05.251" v="270"/>
          <ac:inkMkLst>
            <pc:docMk/>
            <pc:sldMk cId="1910278822" sldId="270"/>
            <ac:inkMk id="87" creationId="{F0036AA9-F291-4B35-8284-49B07BAA034D}"/>
          </ac:inkMkLst>
        </pc:inkChg>
        <pc:inkChg chg="add mod">
          <ac:chgData name="Chris Droussiotis" userId="66921b89f68d3868" providerId="LiveId" clId="{F8034508-1921-42D6-B417-DED06EA3B656}" dt="2020-05-20T17:44:05.251" v="270"/>
          <ac:inkMkLst>
            <pc:docMk/>
            <pc:sldMk cId="1910278822" sldId="270"/>
            <ac:inkMk id="89" creationId="{B803F465-56A7-4C5F-8EE7-E42B5509A4A3}"/>
          </ac:inkMkLst>
        </pc:inkChg>
        <pc:inkChg chg="add mod">
          <ac:chgData name="Chris Droussiotis" userId="66921b89f68d3868" providerId="LiveId" clId="{F8034508-1921-42D6-B417-DED06EA3B656}" dt="2020-05-20T17:44:05.251" v="270"/>
          <ac:inkMkLst>
            <pc:docMk/>
            <pc:sldMk cId="1910278822" sldId="270"/>
            <ac:inkMk id="90" creationId="{BF2602A4-4137-4EFD-8270-2F6094A989DD}"/>
          </ac:inkMkLst>
        </pc:inkChg>
        <pc:inkChg chg="add mod">
          <ac:chgData name="Chris Droussiotis" userId="66921b89f68d3868" providerId="LiveId" clId="{F8034508-1921-42D6-B417-DED06EA3B656}" dt="2020-05-20T17:44:05.251" v="270"/>
          <ac:inkMkLst>
            <pc:docMk/>
            <pc:sldMk cId="1910278822" sldId="270"/>
            <ac:inkMk id="92" creationId="{8CFCC9F3-1226-4E0E-909A-22C188162700}"/>
          </ac:inkMkLst>
        </pc:inkChg>
        <pc:inkChg chg="add mod">
          <ac:chgData name="Chris Droussiotis" userId="66921b89f68d3868" providerId="LiveId" clId="{F8034508-1921-42D6-B417-DED06EA3B656}" dt="2020-05-20T17:44:05.251" v="270"/>
          <ac:inkMkLst>
            <pc:docMk/>
            <pc:sldMk cId="1910278822" sldId="270"/>
            <ac:inkMk id="95" creationId="{CE87A778-AA3D-43D4-B38E-01DCE2A9FB89}"/>
          </ac:inkMkLst>
        </pc:inkChg>
        <pc:inkChg chg="add mod">
          <ac:chgData name="Chris Droussiotis" userId="66921b89f68d3868" providerId="LiveId" clId="{F8034508-1921-42D6-B417-DED06EA3B656}" dt="2020-05-20T17:44:05.251" v="270"/>
          <ac:inkMkLst>
            <pc:docMk/>
            <pc:sldMk cId="1910278822" sldId="270"/>
            <ac:inkMk id="100" creationId="{8AE3C72F-51AE-4C94-ADC4-5086D346E250}"/>
          </ac:inkMkLst>
        </pc:inkChg>
        <pc:inkChg chg="add">
          <ac:chgData name="Chris Droussiotis" userId="66921b89f68d3868" providerId="LiveId" clId="{F8034508-1921-42D6-B417-DED06EA3B656}" dt="2020-05-20T20:46:15.564" v="345" actId="9405"/>
          <ac:inkMkLst>
            <pc:docMk/>
            <pc:sldMk cId="1910278822" sldId="270"/>
            <ac:inkMk id="103" creationId="{BA58BA63-6E7A-4BE9-94A7-9700BD814C8D}"/>
          </ac:inkMkLst>
        </pc:inkChg>
      </pc:sldChg>
      <pc:sldChg chg="addSp delSp modSp mod">
        <pc:chgData name="Chris Droussiotis" userId="66921b89f68d3868" providerId="LiveId" clId="{F8034508-1921-42D6-B417-DED06EA3B656}" dt="2020-05-20T17:50:43.876" v="344" actId="9405"/>
        <pc:sldMkLst>
          <pc:docMk/>
          <pc:sldMk cId="1947118800" sldId="271"/>
        </pc:sldMkLst>
        <pc:grpChg chg="del mod">
          <ac:chgData name="Chris Droussiotis" userId="66921b89f68d3868" providerId="LiveId" clId="{F8034508-1921-42D6-B417-DED06EA3B656}" dt="2020-05-20T17:49:21.228" v="308"/>
          <ac:grpSpMkLst>
            <pc:docMk/>
            <pc:sldMk cId="1947118800" sldId="271"/>
            <ac:grpSpMk id="8" creationId="{0B3A6D5F-4411-4B91-A1E9-400D9BFB1BC3}"/>
          </ac:grpSpMkLst>
        </pc:grpChg>
        <pc:grpChg chg="del mod">
          <ac:chgData name="Chris Droussiotis" userId="66921b89f68d3868" providerId="LiveId" clId="{F8034508-1921-42D6-B417-DED06EA3B656}" dt="2020-05-20T17:49:27.091" v="311"/>
          <ac:grpSpMkLst>
            <pc:docMk/>
            <pc:sldMk cId="1947118800" sldId="271"/>
            <ac:grpSpMk id="10" creationId="{F3915FFB-B4D8-48B4-8C99-C6C0D5873BF8}"/>
          </ac:grpSpMkLst>
        </pc:grpChg>
        <pc:grpChg chg="mod">
          <ac:chgData name="Chris Droussiotis" userId="66921b89f68d3868" providerId="LiveId" clId="{F8034508-1921-42D6-B417-DED06EA3B656}" dt="2020-05-20T17:49:27.091" v="311"/>
          <ac:grpSpMkLst>
            <pc:docMk/>
            <pc:sldMk cId="1947118800" sldId="271"/>
            <ac:grpSpMk id="14" creationId="{0886FAFF-F610-4C37-B54D-039D4AC689B1}"/>
          </ac:grpSpMkLst>
        </pc:grpChg>
        <pc:grpChg chg="mod">
          <ac:chgData name="Chris Droussiotis" userId="66921b89f68d3868" providerId="LiveId" clId="{F8034508-1921-42D6-B417-DED06EA3B656}" dt="2020-05-20T17:49:31.008" v="314"/>
          <ac:grpSpMkLst>
            <pc:docMk/>
            <pc:sldMk cId="1947118800" sldId="271"/>
            <ac:grpSpMk id="18" creationId="{E0CE9A11-E256-4B9E-90E5-B8A585EF984B}"/>
          </ac:grpSpMkLst>
        </pc:grpChg>
        <pc:grpChg chg="del mod">
          <ac:chgData name="Chris Droussiotis" userId="66921b89f68d3868" providerId="LiveId" clId="{F8034508-1921-42D6-B417-DED06EA3B656}" dt="2020-05-20T17:49:42.305" v="319"/>
          <ac:grpSpMkLst>
            <pc:docMk/>
            <pc:sldMk cId="1947118800" sldId="271"/>
            <ac:grpSpMk id="21" creationId="{5F8539B1-90DE-47F5-ABF3-563D440BE173}"/>
          </ac:grpSpMkLst>
        </pc:grpChg>
        <pc:grpChg chg="del mod">
          <ac:chgData name="Chris Droussiotis" userId="66921b89f68d3868" providerId="LiveId" clId="{F8034508-1921-42D6-B417-DED06EA3B656}" dt="2020-05-20T17:49:45.293" v="321"/>
          <ac:grpSpMkLst>
            <pc:docMk/>
            <pc:sldMk cId="1947118800" sldId="271"/>
            <ac:grpSpMk id="23" creationId="{A26736DB-3A97-40B0-A87A-B66AC0598442}"/>
          </ac:grpSpMkLst>
        </pc:grpChg>
        <pc:grpChg chg="mod">
          <ac:chgData name="Chris Droussiotis" userId="66921b89f68d3868" providerId="LiveId" clId="{F8034508-1921-42D6-B417-DED06EA3B656}" dt="2020-05-20T17:49:45.293" v="321"/>
          <ac:grpSpMkLst>
            <pc:docMk/>
            <pc:sldMk cId="1947118800" sldId="271"/>
            <ac:grpSpMk id="25" creationId="{E7F05859-7077-4AD2-890C-0EB17B75FC1A}"/>
          </ac:grpSpMkLst>
        </pc:grpChg>
        <pc:grpChg chg="mod">
          <ac:chgData name="Chris Droussiotis" userId="66921b89f68d3868" providerId="LiveId" clId="{F8034508-1921-42D6-B417-DED06EA3B656}" dt="2020-05-20T17:50:02.760" v="324"/>
          <ac:grpSpMkLst>
            <pc:docMk/>
            <pc:sldMk cId="1947118800" sldId="271"/>
            <ac:grpSpMk id="28" creationId="{A9FC3EBC-1A83-4EA6-BDC2-89AFB4485F64}"/>
          </ac:grpSpMkLst>
        </pc:grpChg>
        <pc:grpChg chg="del mod">
          <ac:chgData name="Chris Droussiotis" userId="66921b89f68d3868" providerId="LiveId" clId="{F8034508-1921-42D6-B417-DED06EA3B656}" dt="2020-05-20T17:50:10.112" v="330"/>
          <ac:grpSpMkLst>
            <pc:docMk/>
            <pc:sldMk cId="1947118800" sldId="271"/>
            <ac:grpSpMk id="31" creationId="{A20B88FF-8AFC-407B-AA3D-7819BFD162C2}"/>
          </ac:grpSpMkLst>
        </pc:grpChg>
        <pc:grpChg chg="mod">
          <ac:chgData name="Chris Droussiotis" userId="66921b89f68d3868" providerId="LiveId" clId="{F8034508-1921-42D6-B417-DED06EA3B656}" dt="2020-05-20T17:50:10.112" v="330"/>
          <ac:grpSpMkLst>
            <pc:docMk/>
            <pc:sldMk cId="1947118800" sldId="271"/>
            <ac:grpSpMk id="34" creationId="{2C281CEC-0682-4322-A867-445B6BE45D0E}"/>
          </ac:grpSpMkLst>
        </pc:grpChg>
        <pc:grpChg chg="del mod">
          <ac:chgData name="Chris Droussiotis" userId="66921b89f68d3868" providerId="LiveId" clId="{F8034508-1921-42D6-B417-DED06EA3B656}" dt="2020-05-20T17:50:32.443" v="341"/>
          <ac:grpSpMkLst>
            <pc:docMk/>
            <pc:sldMk cId="1947118800" sldId="271"/>
            <ac:grpSpMk id="37" creationId="{1DBD70BE-02A4-4F7F-8A09-F80D62BE5F87}"/>
          </ac:grpSpMkLst>
        </pc:grpChg>
        <pc:grpChg chg="del mod">
          <ac:chgData name="Chris Droussiotis" userId="66921b89f68d3868" providerId="LiveId" clId="{F8034508-1921-42D6-B417-DED06EA3B656}" dt="2020-05-20T17:50:32.443" v="341"/>
          <ac:grpSpMkLst>
            <pc:docMk/>
            <pc:sldMk cId="1947118800" sldId="271"/>
            <ac:grpSpMk id="42" creationId="{7514B5A5-84FB-4A57-9663-51E7390ACC17}"/>
          </ac:grpSpMkLst>
        </pc:grpChg>
        <pc:grpChg chg="del mod">
          <ac:chgData name="Chris Droussiotis" userId="66921b89f68d3868" providerId="LiveId" clId="{F8034508-1921-42D6-B417-DED06EA3B656}" dt="2020-05-20T17:50:34.515" v="343"/>
          <ac:grpSpMkLst>
            <pc:docMk/>
            <pc:sldMk cId="1947118800" sldId="271"/>
            <ac:grpSpMk id="45" creationId="{9655164B-F921-432A-AE21-60847BC5817F}"/>
          </ac:grpSpMkLst>
        </pc:grpChg>
        <pc:grpChg chg="mod">
          <ac:chgData name="Chris Droussiotis" userId="66921b89f68d3868" providerId="LiveId" clId="{F8034508-1921-42D6-B417-DED06EA3B656}" dt="2020-05-20T17:50:34.515" v="343"/>
          <ac:grpSpMkLst>
            <pc:docMk/>
            <pc:sldMk cId="1947118800" sldId="271"/>
            <ac:grpSpMk id="47" creationId="{E9CA74FD-B6C2-4C61-96EF-98B6E2C3FEC6}"/>
          </ac:grpSpMkLst>
        </pc:grpChg>
        <pc:inkChg chg="add">
          <ac:chgData name="Chris Droussiotis" userId="66921b89f68d3868" providerId="LiveId" clId="{F8034508-1921-42D6-B417-DED06EA3B656}" dt="2020-05-20T17:48:54.273" v="300" actId="9405"/>
          <ac:inkMkLst>
            <pc:docMk/>
            <pc:sldMk cId="1947118800" sldId="271"/>
            <ac:inkMk id="2" creationId="{36D1AE7E-FE0C-41EC-9A92-3A3E8DD9A631}"/>
          </ac:inkMkLst>
        </pc:inkChg>
        <pc:inkChg chg="add">
          <ac:chgData name="Chris Droussiotis" userId="66921b89f68d3868" providerId="LiveId" clId="{F8034508-1921-42D6-B417-DED06EA3B656}" dt="2020-05-20T17:48:57.128" v="301" actId="9405"/>
          <ac:inkMkLst>
            <pc:docMk/>
            <pc:sldMk cId="1947118800" sldId="271"/>
            <ac:inkMk id="3" creationId="{E1923CDB-96C9-49BA-8D35-52B4ED535483}"/>
          </ac:inkMkLst>
        </pc:inkChg>
        <pc:inkChg chg="add">
          <ac:chgData name="Chris Droussiotis" userId="66921b89f68d3868" providerId="LiveId" clId="{F8034508-1921-42D6-B417-DED06EA3B656}" dt="2020-05-20T17:49:02.538" v="302" actId="9405"/>
          <ac:inkMkLst>
            <pc:docMk/>
            <pc:sldMk cId="1947118800" sldId="271"/>
            <ac:inkMk id="4" creationId="{37301413-BC78-411D-B120-D3777B10B6A4}"/>
          </ac:inkMkLst>
        </pc:inkChg>
        <pc:inkChg chg="add">
          <ac:chgData name="Chris Droussiotis" userId="66921b89f68d3868" providerId="LiveId" clId="{F8034508-1921-42D6-B417-DED06EA3B656}" dt="2020-05-20T17:49:13.815" v="303" actId="9405"/>
          <ac:inkMkLst>
            <pc:docMk/>
            <pc:sldMk cId="1947118800" sldId="271"/>
            <ac:inkMk id="5" creationId="{E3CBB8C9-D3E3-47C4-8221-D4D4F84C51B8}"/>
          </ac:inkMkLst>
        </pc:inkChg>
        <pc:inkChg chg="add mod">
          <ac:chgData name="Chris Droussiotis" userId="66921b89f68d3868" providerId="LiveId" clId="{F8034508-1921-42D6-B417-DED06EA3B656}" dt="2020-05-20T17:49:27.091" v="311"/>
          <ac:inkMkLst>
            <pc:docMk/>
            <pc:sldMk cId="1947118800" sldId="271"/>
            <ac:inkMk id="6" creationId="{339398C3-0159-42FB-837C-55C96840B842}"/>
          </ac:inkMkLst>
        </pc:inkChg>
        <pc:inkChg chg="add mod">
          <ac:chgData name="Chris Droussiotis" userId="66921b89f68d3868" providerId="LiveId" clId="{F8034508-1921-42D6-B417-DED06EA3B656}" dt="2020-05-20T17:49:27.091" v="311"/>
          <ac:inkMkLst>
            <pc:docMk/>
            <pc:sldMk cId="1947118800" sldId="271"/>
            <ac:inkMk id="7" creationId="{96DB266F-67E2-47F2-A4F8-FD0DB14BA0A0}"/>
          </ac:inkMkLst>
        </pc:inkChg>
        <pc:inkChg chg="add mod">
          <ac:chgData name="Chris Droussiotis" userId="66921b89f68d3868" providerId="LiveId" clId="{F8034508-1921-42D6-B417-DED06EA3B656}" dt="2020-05-20T17:49:27.091" v="311"/>
          <ac:inkMkLst>
            <pc:docMk/>
            <pc:sldMk cId="1947118800" sldId="271"/>
            <ac:inkMk id="9" creationId="{5C9E7B18-8FC4-49BA-871E-1FD5BE3D437B}"/>
          </ac:inkMkLst>
        </pc:inkChg>
        <pc:inkChg chg="add mod">
          <ac:chgData name="Chris Droussiotis" userId="66921b89f68d3868" providerId="LiveId" clId="{F8034508-1921-42D6-B417-DED06EA3B656}" dt="2020-05-20T17:49:27.091" v="311"/>
          <ac:inkMkLst>
            <pc:docMk/>
            <pc:sldMk cId="1947118800" sldId="271"/>
            <ac:inkMk id="12" creationId="{87999C68-6800-4D13-A356-10483311DD65}"/>
          </ac:inkMkLst>
        </pc:inkChg>
        <pc:inkChg chg="add mod">
          <ac:chgData name="Chris Droussiotis" userId="66921b89f68d3868" providerId="LiveId" clId="{F8034508-1921-42D6-B417-DED06EA3B656}" dt="2020-05-20T17:49:31.008" v="314"/>
          <ac:inkMkLst>
            <pc:docMk/>
            <pc:sldMk cId="1947118800" sldId="271"/>
            <ac:inkMk id="13" creationId="{6267A25B-A855-42DA-AAAC-0DDA84107235}"/>
          </ac:inkMkLst>
        </pc:inkChg>
        <pc:inkChg chg="add mod">
          <ac:chgData name="Chris Droussiotis" userId="66921b89f68d3868" providerId="LiveId" clId="{F8034508-1921-42D6-B417-DED06EA3B656}" dt="2020-05-20T17:49:31.008" v="314"/>
          <ac:inkMkLst>
            <pc:docMk/>
            <pc:sldMk cId="1947118800" sldId="271"/>
            <ac:inkMk id="16" creationId="{A941DCBE-3C4E-44DB-8B8D-A9EB64507244}"/>
          </ac:inkMkLst>
        </pc:inkChg>
        <pc:inkChg chg="add mod">
          <ac:chgData name="Chris Droussiotis" userId="66921b89f68d3868" providerId="LiveId" clId="{F8034508-1921-42D6-B417-DED06EA3B656}" dt="2020-05-20T17:49:31.008" v="314"/>
          <ac:inkMkLst>
            <pc:docMk/>
            <pc:sldMk cId="1947118800" sldId="271"/>
            <ac:inkMk id="17" creationId="{5F6DCA96-E15E-40C8-AACA-A08EF6DED57C}"/>
          </ac:inkMkLst>
        </pc:inkChg>
        <pc:inkChg chg="add mod">
          <ac:chgData name="Chris Droussiotis" userId="66921b89f68d3868" providerId="LiveId" clId="{F8034508-1921-42D6-B417-DED06EA3B656}" dt="2020-05-20T17:49:45.293" v="321"/>
          <ac:inkMkLst>
            <pc:docMk/>
            <pc:sldMk cId="1947118800" sldId="271"/>
            <ac:inkMk id="19" creationId="{26C3652D-557A-4F9F-BB46-449B2829D168}"/>
          </ac:inkMkLst>
        </pc:inkChg>
        <pc:inkChg chg="add mod">
          <ac:chgData name="Chris Droussiotis" userId="66921b89f68d3868" providerId="LiveId" clId="{F8034508-1921-42D6-B417-DED06EA3B656}" dt="2020-05-20T17:49:45.293" v="321"/>
          <ac:inkMkLst>
            <pc:docMk/>
            <pc:sldMk cId="1947118800" sldId="271"/>
            <ac:inkMk id="20" creationId="{F0A323E7-C958-4E48-B5BC-A06B6DFC3648}"/>
          </ac:inkMkLst>
        </pc:inkChg>
        <pc:inkChg chg="add mod">
          <ac:chgData name="Chris Droussiotis" userId="66921b89f68d3868" providerId="LiveId" clId="{F8034508-1921-42D6-B417-DED06EA3B656}" dt="2020-05-20T17:49:45.293" v="321"/>
          <ac:inkMkLst>
            <pc:docMk/>
            <pc:sldMk cId="1947118800" sldId="271"/>
            <ac:inkMk id="22" creationId="{D5CD8A5A-8CA3-4676-BF97-6BAC3A442586}"/>
          </ac:inkMkLst>
        </pc:inkChg>
        <pc:inkChg chg="add mod">
          <ac:chgData name="Chris Droussiotis" userId="66921b89f68d3868" providerId="LiveId" clId="{F8034508-1921-42D6-B417-DED06EA3B656}" dt="2020-05-20T17:49:45.293" v="321"/>
          <ac:inkMkLst>
            <pc:docMk/>
            <pc:sldMk cId="1947118800" sldId="271"/>
            <ac:inkMk id="24" creationId="{438B8851-DF4C-444C-9E1A-89D190DBEAC7}"/>
          </ac:inkMkLst>
        </pc:inkChg>
        <pc:inkChg chg="add mod">
          <ac:chgData name="Chris Droussiotis" userId="66921b89f68d3868" providerId="LiveId" clId="{F8034508-1921-42D6-B417-DED06EA3B656}" dt="2020-05-20T17:50:02.760" v="324"/>
          <ac:inkMkLst>
            <pc:docMk/>
            <pc:sldMk cId="1947118800" sldId="271"/>
            <ac:inkMk id="26" creationId="{676B82A2-BB73-43AE-9D32-AA32C911D23F}"/>
          </ac:inkMkLst>
        </pc:inkChg>
        <pc:inkChg chg="add mod">
          <ac:chgData name="Chris Droussiotis" userId="66921b89f68d3868" providerId="LiveId" clId="{F8034508-1921-42D6-B417-DED06EA3B656}" dt="2020-05-20T17:50:02.760" v="324"/>
          <ac:inkMkLst>
            <pc:docMk/>
            <pc:sldMk cId="1947118800" sldId="271"/>
            <ac:inkMk id="27" creationId="{7C029BC9-EE53-47C1-A561-75CF6D609233}"/>
          </ac:inkMkLst>
        </pc:inkChg>
        <pc:inkChg chg="add mod">
          <ac:chgData name="Chris Droussiotis" userId="66921b89f68d3868" providerId="LiveId" clId="{F8034508-1921-42D6-B417-DED06EA3B656}" dt="2020-05-20T17:50:10.112" v="330"/>
          <ac:inkMkLst>
            <pc:docMk/>
            <pc:sldMk cId="1947118800" sldId="271"/>
            <ac:inkMk id="29" creationId="{D5938957-CB1B-4AA4-A485-0791A2D928FB}"/>
          </ac:inkMkLst>
        </pc:inkChg>
        <pc:inkChg chg="add mod">
          <ac:chgData name="Chris Droussiotis" userId="66921b89f68d3868" providerId="LiveId" clId="{F8034508-1921-42D6-B417-DED06EA3B656}" dt="2020-05-20T17:50:10.112" v="330"/>
          <ac:inkMkLst>
            <pc:docMk/>
            <pc:sldMk cId="1947118800" sldId="271"/>
            <ac:inkMk id="30" creationId="{939AC751-2FC5-4365-8967-DA5FDAF20BA5}"/>
          </ac:inkMkLst>
        </pc:inkChg>
        <pc:inkChg chg="add mod">
          <ac:chgData name="Chris Droussiotis" userId="66921b89f68d3868" providerId="LiveId" clId="{F8034508-1921-42D6-B417-DED06EA3B656}" dt="2020-05-20T17:50:10.112" v="330"/>
          <ac:inkMkLst>
            <pc:docMk/>
            <pc:sldMk cId="1947118800" sldId="271"/>
            <ac:inkMk id="32" creationId="{BB9F1E7D-F643-4805-BF9A-9844C51279B6}"/>
          </ac:inkMkLst>
        </pc:inkChg>
        <pc:inkChg chg="add">
          <ac:chgData name="Chris Droussiotis" userId="66921b89f68d3868" providerId="LiveId" clId="{F8034508-1921-42D6-B417-DED06EA3B656}" dt="2020-05-20T17:50:09.316" v="329" actId="9405"/>
          <ac:inkMkLst>
            <pc:docMk/>
            <pc:sldMk cId="1947118800" sldId="271"/>
            <ac:inkMk id="33" creationId="{62EE2613-2785-4C25-B58C-DF4582E1298A}"/>
          </ac:inkMkLst>
        </pc:inkChg>
        <pc:inkChg chg="add mod">
          <ac:chgData name="Chris Droussiotis" userId="66921b89f68d3868" providerId="LiveId" clId="{F8034508-1921-42D6-B417-DED06EA3B656}" dt="2020-05-20T17:50:34.515" v="343"/>
          <ac:inkMkLst>
            <pc:docMk/>
            <pc:sldMk cId="1947118800" sldId="271"/>
            <ac:inkMk id="35" creationId="{BF80D1CC-C76A-458B-AC30-08FF15EE293A}"/>
          </ac:inkMkLst>
        </pc:inkChg>
        <pc:inkChg chg="add mod">
          <ac:chgData name="Chris Droussiotis" userId="66921b89f68d3868" providerId="LiveId" clId="{F8034508-1921-42D6-B417-DED06EA3B656}" dt="2020-05-20T17:50:34.515" v="343"/>
          <ac:inkMkLst>
            <pc:docMk/>
            <pc:sldMk cId="1947118800" sldId="271"/>
            <ac:inkMk id="36" creationId="{F1C70F90-FC8D-4943-AEA6-F2412635824F}"/>
          </ac:inkMkLst>
        </pc:inkChg>
        <pc:inkChg chg="add mod">
          <ac:chgData name="Chris Droussiotis" userId="66921b89f68d3868" providerId="LiveId" clId="{F8034508-1921-42D6-B417-DED06EA3B656}" dt="2020-05-20T17:50:34.515" v="343"/>
          <ac:inkMkLst>
            <pc:docMk/>
            <pc:sldMk cId="1947118800" sldId="271"/>
            <ac:inkMk id="38" creationId="{BA2EF473-8723-4A0A-B70E-8D993326208B}"/>
          </ac:inkMkLst>
        </pc:inkChg>
        <pc:inkChg chg="add mod">
          <ac:chgData name="Chris Droussiotis" userId="66921b89f68d3868" providerId="LiveId" clId="{F8034508-1921-42D6-B417-DED06EA3B656}" dt="2020-05-20T17:50:34.515" v="343"/>
          <ac:inkMkLst>
            <pc:docMk/>
            <pc:sldMk cId="1947118800" sldId="271"/>
            <ac:inkMk id="39" creationId="{00C44160-D197-47B8-A1BE-40EE033C0D3F}"/>
          </ac:inkMkLst>
        </pc:inkChg>
        <pc:inkChg chg="add mod">
          <ac:chgData name="Chris Droussiotis" userId="66921b89f68d3868" providerId="LiveId" clId="{F8034508-1921-42D6-B417-DED06EA3B656}" dt="2020-05-20T17:50:34.515" v="343"/>
          <ac:inkMkLst>
            <pc:docMk/>
            <pc:sldMk cId="1947118800" sldId="271"/>
            <ac:inkMk id="40" creationId="{6B596722-886B-4A26-8D9A-BAECC29EAE41}"/>
          </ac:inkMkLst>
        </pc:inkChg>
        <pc:inkChg chg="add mod">
          <ac:chgData name="Chris Droussiotis" userId="66921b89f68d3868" providerId="LiveId" clId="{F8034508-1921-42D6-B417-DED06EA3B656}" dt="2020-05-20T17:50:34.515" v="343"/>
          <ac:inkMkLst>
            <pc:docMk/>
            <pc:sldMk cId="1947118800" sldId="271"/>
            <ac:inkMk id="41" creationId="{A4F0ABFE-5C5F-4245-A187-7B09867D1907}"/>
          </ac:inkMkLst>
        </pc:inkChg>
        <pc:inkChg chg="add mod">
          <ac:chgData name="Chris Droussiotis" userId="66921b89f68d3868" providerId="LiveId" clId="{F8034508-1921-42D6-B417-DED06EA3B656}" dt="2020-05-20T17:50:34.515" v="343"/>
          <ac:inkMkLst>
            <pc:docMk/>
            <pc:sldMk cId="1947118800" sldId="271"/>
            <ac:inkMk id="43" creationId="{9868D3D4-55BE-4FDC-B7F4-6722C6F6495C}"/>
          </ac:inkMkLst>
        </pc:inkChg>
        <pc:inkChg chg="add mod">
          <ac:chgData name="Chris Droussiotis" userId="66921b89f68d3868" providerId="LiveId" clId="{F8034508-1921-42D6-B417-DED06EA3B656}" dt="2020-05-20T17:50:34.515" v="343"/>
          <ac:inkMkLst>
            <pc:docMk/>
            <pc:sldMk cId="1947118800" sldId="271"/>
            <ac:inkMk id="44" creationId="{26C2B18C-73E7-4047-BDFE-7006A6C2772C}"/>
          </ac:inkMkLst>
        </pc:inkChg>
        <pc:inkChg chg="add mod">
          <ac:chgData name="Chris Droussiotis" userId="66921b89f68d3868" providerId="LiveId" clId="{F8034508-1921-42D6-B417-DED06EA3B656}" dt="2020-05-20T17:50:34.515" v="343"/>
          <ac:inkMkLst>
            <pc:docMk/>
            <pc:sldMk cId="1947118800" sldId="271"/>
            <ac:inkMk id="46" creationId="{FEEA6863-3CE5-437C-920F-749994A47614}"/>
          </ac:inkMkLst>
        </pc:inkChg>
        <pc:inkChg chg="add">
          <ac:chgData name="Chris Droussiotis" userId="66921b89f68d3868" providerId="LiveId" clId="{F8034508-1921-42D6-B417-DED06EA3B656}" dt="2020-05-20T17:50:43.876" v="344" actId="9405"/>
          <ac:inkMkLst>
            <pc:docMk/>
            <pc:sldMk cId="1947118800" sldId="271"/>
            <ac:inkMk id="48" creationId="{77897BD8-A6A5-4A55-8014-B66ED7F4C5C6}"/>
          </ac:inkMkLst>
        </pc:inkChg>
      </pc:sldChg>
      <pc:sldChg chg="addSp delSp modSp new mod">
        <pc:chgData name="Chris Droussiotis" userId="66921b89f68d3868" providerId="LiveId" clId="{F8034508-1921-42D6-B417-DED06EA3B656}" dt="2020-05-20T15:26:41.203" v="14" actId="14100"/>
        <pc:sldMkLst>
          <pc:docMk/>
          <pc:sldMk cId="1420114165" sldId="318"/>
        </pc:sldMkLst>
        <pc:spChg chg="del">
          <ac:chgData name="Chris Droussiotis" userId="66921b89f68d3868" providerId="LiveId" clId="{F8034508-1921-42D6-B417-DED06EA3B656}" dt="2020-05-20T15:25:47.675" v="2" actId="478"/>
          <ac:spMkLst>
            <pc:docMk/>
            <pc:sldMk cId="1420114165" sldId="318"/>
            <ac:spMk id="2" creationId="{421BEA65-2D65-4790-81CB-EA9AE5DDA8FA}"/>
          </ac:spMkLst>
        </pc:spChg>
        <pc:spChg chg="del">
          <ac:chgData name="Chris Droussiotis" userId="66921b89f68d3868" providerId="LiveId" clId="{F8034508-1921-42D6-B417-DED06EA3B656}" dt="2020-05-20T15:24:02.667" v="1"/>
          <ac:spMkLst>
            <pc:docMk/>
            <pc:sldMk cId="1420114165" sldId="318"/>
            <ac:spMk id="3" creationId="{F86C75A7-8BE1-440D-BA50-8D37E0660277}"/>
          </ac:spMkLst>
        </pc:spChg>
        <pc:picChg chg="add mod">
          <ac:chgData name="Chris Droussiotis" userId="66921b89f68d3868" providerId="LiveId" clId="{F8034508-1921-42D6-B417-DED06EA3B656}" dt="2020-05-20T15:26:41.203" v="14" actId="14100"/>
          <ac:picMkLst>
            <pc:docMk/>
            <pc:sldMk cId="1420114165" sldId="318"/>
            <ac:picMk id="4" creationId="{FF03B1F4-A922-4F9E-8132-C82DE58373CC}"/>
          </ac:picMkLst>
        </pc:picChg>
      </pc:sldChg>
      <pc:sldChg chg="addSp delSp modSp new mod">
        <pc:chgData name="Chris Droussiotis" userId="66921b89f68d3868" providerId="LiveId" clId="{F8034508-1921-42D6-B417-DED06EA3B656}" dt="2020-05-20T15:34:30.135" v="55" actId="1076"/>
        <pc:sldMkLst>
          <pc:docMk/>
          <pc:sldMk cId="785100220" sldId="319"/>
        </pc:sldMkLst>
        <pc:spChg chg="add del">
          <ac:chgData name="Chris Droussiotis" userId="66921b89f68d3868" providerId="LiveId" clId="{F8034508-1921-42D6-B417-DED06EA3B656}" dt="2020-05-20T15:29:17.438" v="26" actId="478"/>
          <ac:spMkLst>
            <pc:docMk/>
            <pc:sldMk cId="785100220" sldId="319"/>
            <ac:spMk id="2" creationId="{9E2491FB-A28F-4E6D-B3FD-4F456C64385C}"/>
          </ac:spMkLst>
        </pc:spChg>
        <pc:spChg chg="del">
          <ac:chgData name="Chris Droussiotis" userId="66921b89f68d3868" providerId="LiveId" clId="{F8034508-1921-42D6-B417-DED06EA3B656}" dt="2020-05-20T15:29:14.086" v="25" actId="478"/>
          <ac:spMkLst>
            <pc:docMk/>
            <pc:sldMk cId="785100220" sldId="319"/>
            <ac:spMk id="3" creationId="{48942BED-EAF8-4322-B034-106607A3D799}"/>
          </ac:spMkLst>
        </pc:spChg>
        <pc:spChg chg="add del">
          <ac:chgData name="Chris Droussiotis" userId="66921b89f68d3868" providerId="LiveId" clId="{F8034508-1921-42D6-B417-DED06EA3B656}" dt="2020-05-20T15:29:02.176" v="24"/>
          <ac:spMkLst>
            <pc:docMk/>
            <pc:sldMk cId="785100220" sldId="319"/>
            <ac:spMk id="4" creationId="{61820C64-884D-4C68-A1BC-971B834BC198}"/>
          </ac:spMkLst>
        </pc:spChg>
        <pc:spChg chg="add del">
          <ac:chgData name="Chris Droussiotis" userId="66921b89f68d3868" providerId="LiveId" clId="{F8034508-1921-42D6-B417-DED06EA3B656}" dt="2020-05-20T15:29:02.176" v="24"/>
          <ac:spMkLst>
            <pc:docMk/>
            <pc:sldMk cId="785100220" sldId="319"/>
            <ac:spMk id="5" creationId="{A7056757-36CE-41C9-93FA-420E9004C4CB}"/>
          </ac:spMkLst>
        </pc:spChg>
        <pc:spChg chg="add del">
          <ac:chgData name="Chris Droussiotis" userId="66921b89f68d3868" providerId="LiveId" clId="{F8034508-1921-42D6-B417-DED06EA3B656}" dt="2020-05-20T15:29:02.176" v="24"/>
          <ac:spMkLst>
            <pc:docMk/>
            <pc:sldMk cId="785100220" sldId="319"/>
            <ac:spMk id="6" creationId="{CF85089C-3589-4297-8111-809550C2C6FB}"/>
          </ac:spMkLst>
        </pc:spChg>
        <pc:spChg chg="add del">
          <ac:chgData name="Chris Droussiotis" userId="66921b89f68d3868" providerId="LiveId" clId="{F8034508-1921-42D6-B417-DED06EA3B656}" dt="2020-05-20T15:29:02.176" v="24"/>
          <ac:spMkLst>
            <pc:docMk/>
            <pc:sldMk cId="785100220" sldId="319"/>
            <ac:spMk id="7" creationId="{7581D290-F2F2-4297-8163-F042FA033E8F}"/>
          </ac:spMkLst>
        </pc:spChg>
        <pc:spChg chg="add del">
          <ac:chgData name="Chris Droussiotis" userId="66921b89f68d3868" providerId="LiveId" clId="{F8034508-1921-42D6-B417-DED06EA3B656}" dt="2020-05-20T15:29:02.176" v="24"/>
          <ac:spMkLst>
            <pc:docMk/>
            <pc:sldMk cId="785100220" sldId="319"/>
            <ac:spMk id="8" creationId="{5783B9CA-3FD0-405D-8B99-122B9942A0C3}"/>
          </ac:spMkLst>
        </pc:spChg>
        <pc:spChg chg="add del">
          <ac:chgData name="Chris Droussiotis" userId="66921b89f68d3868" providerId="LiveId" clId="{F8034508-1921-42D6-B417-DED06EA3B656}" dt="2020-05-20T15:29:02.176" v="24"/>
          <ac:spMkLst>
            <pc:docMk/>
            <pc:sldMk cId="785100220" sldId="319"/>
            <ac:spMk id="9" creationId="{C0843C47-88EF-4B3C-B4A3-EF280DA807F7}"/>
          </ac:spMkLst>
        </pc:spChg>
        <pc:spChg chg="add del">
          <ac:chgData name="Chris Droussiotis" userId="66921b89f68d3868" providerId="LiveId" clId="{F8034508-1921-42D6-B417-DED06EA3B656}" dt="2020-05-20T15:29:02.176" v="24"/>
          <ac:spMkLst>
            <pc:docMk/>
            <pc:sldMk cId="785100220" sldId="319"/>
            <ac:spMk id="10" creationId="{1344768A-8712-460D-B6AD-8595486E2DAD}"/>
          </ac:spMkLst>
        </pc:spChg>
        <pc:spChg chg="add del mod">
          <ac:chgData name="Chris Droussiotis" userId="66921b89f68d3868" providerId="LiveId" clId="{F8034508-1921-42D6-B417-DED06EA3B656}" dt="2020-05-20T15:29:02.176" v="24"/>
          <ac:spMkLst>
            <pc:docMk/>
            <pc:sldMk cId="785100220" sldId="319"/>
            <ac:spMk id="11" creationId="{F92A8700-BA68-4635-9FCA-C751E610F538}"/>
          </ac:spMkLst>
        </pc:spChg>
        <pc:spChg chg="add del">
          <ac:chgData name="Chris Droussiotis" userId="66921b89f68d3868" providerId="LiveId" clId="{F8034508-1921-42D6-B417-DED06EA3B656}" dt="2020-05-20T15:29:02.176" v="24"/>
          <ac:spMkLst>
            <pc:docMk/>
            <pc:sldMk cId="785100220" sldId="319"/>
            <ac:spMk id="12" creationId="{EB8E0747-0EE4-4963-82AF-D059B97077DB}"/>
          </ac:spMkLst>
        </pc:spChg>
        <pc:spChg chg="add del mod">
          <ac:chgData name="Chris Droussiotis" userId="66921b89f68d3868" providerId="LiveId" clId="{F8034508-1921-42D6-B417-DED06EA3B656}" dt="2020-05-20T15:32:09.690" v="32"/>
          <ac:spMkLst>
            <pc:docMk/>
            <pc:sldMk cId="785100220" sldId="319"/>
            <ac:spMk id="13" creationId="{56E1FA8C-7C84-42D2-93BB-7A2532F2F5FE}"/>
          </ac:spMkLst>
        </pc:spChg>
        <pc:spChg chg="add mod">
          <ac:chgData name="Chris Droussiotis" userId="66921b89f68d3868" providerId="LiveId" clId="{F8034508-1921-42D6-B417-DED06EA3B656}" dt="2020-05-20T15:33:58.282" v="49" actId="14100"/>
          <ac:spMkLst>
            <pc:docMk/>
            <pc:sldMk cId="785100220" sldId="319"/>
            <ac:spMk id="14" creationId="{25B4AC5C-F802-4EBE-9334-FEC56514C28F}"/>
          </ac:spMkLst>
        </pc:spChg>
        <pc:spChg chg="add mod">
          <ac:chgData name="Chris Droussiotis" userId="66921b89f68d3868" providerId="LiveId" clId="{F8034508-1921-42D6-B417-DED06EA3B656}" dt="2020-05-20T15:33:53.258" v="47" actId="1076"/>
          <ac:spMkLst>
            <pc:docMk/>
            <pc:sldMk cId="785100220" sldId="319"/>
            <ac:spMk id="15" creationId="{37118EDF-02BB-469D-BE43-D388A5DC2AB9}"/>
          </ac:spMkLst>
        </pc:spChg>
        <pc:spChg chg="add mod">
          <ac:chgData name="Chris Droussiotis" userId="66921b89f68d3868" providerId="LiveId" clId="{F8034508-1921-42D6-B417-DED06EA3B656}" dt="2020-05-20T15:34:12.440" v="52" actId="1076"/>
          <ac:spMkLst>
            <pc:docMk/>
            <pc:sldMk cId="785100220" sldId="319"/>
            <ac:spMk id="16" creationId="{BD2179D9-2514-4069-9821-3F5FB177700D}"/>
          </ac:spMkLst>
        </pc:spChg>
        <pc:spChg chg="add mod">
          <ac:chgData name="Chris Droussiotis" userId="66921b89f68d3868" providerId="LiveId" clId="{F8034508-1921-42D6-B417-DED06EA3B656}" dt="2020-05-20T15:34:06.869" v="51" actId="1076"/>
          <ac:spMkLst>
            <pc:docMk/>
            <pc:sldMk cId="785100220" sldId="319"/>
            <ac:spMk id="17" creationId="{449BF04B-9857-45CF-BC13-1D30B5BDC8C1}"/>
          </ac:spMkLst>
        </pc:spChg>
        <pc:spChg chg="add mod">
          <ac:chgData name="Chris Droussiotis" userId="66921b89f68d3868" providerId="LiveId" clId="{F8034508-1921-42D6-B417-DED06EA3B656}" dt="2020-05-20T15:34:01.492" v="50" actId="1076"/>
          <ac:spMkLst>
            <pc:docMk/>
            <pc:sldMk cId="785100220" sldId="319"/>
            <ac:spMk id="18" creationId="{9A082FA0-C132-434D-BE82-D768A4C6B1C0}"/>
          </ac:spMkLst>
        </pc:spChg>
        <pc:spChg chg="add mod">
          <ac:chgData name="Chris Droussiotis" userId="66921b89f68d3868" providerId="LiveId" clId="{F8034508-1921-42D6-B417-DED06EA3B656}" dt="2020-05-20T15:32:55.850" v="37" actId="255"/>
          <ac:spMkLst>
            <pc:docMk/>
            <pc:sldMk cId="785100220" sldId="319"/>
            <ac:spMk id="19" creationId="{08C5DE3E-8F5A-4658-A29A-28377B32225A}"/>
          </ac:spMkLst>
        </pc:spChg>
        <pc:spChg chg="add mod">
          <ac:chgData name="Chris Droussiotis" userId="66921b89f68d3868" providerId="LiveId" clId="{F8034508-1921-42D6-B417-DED06EA3B656}" dt="2020-05-20T15:32:08.942" v="30" actId="1076"/>
          <ac:spMkLst>
            <pc:docMk/>
            <pc:sldMk cId="785100220" sldId="319"/>
            <ac:spMk id="20" creationId="{70B56CB3-8BAB-4708-BFC9-BD44590344FD}"/>
          </ac:spMkLst>
        </pc:spChg>
        <pc:spChg chg="add mod">
          <ac:chgData name="Chris Droussiotis" userId="66921b89f68d3868" providerId="LiveId" clId="{F8034508-1921-42D6-B417-DED06EA3B656}" dt="2020-05-20T15:34:30.135" v="55" actId="1076"/>
          <ac:spMkLst>
            <pc:docMk/>
            <pc:sldMk cId="785100220" sldId="319"/>
            <ac:spMk id="21" creationId="{E2DEBBBB-C633-45BF-981D-D7FAAF71BBC7}"/>
          </ac:spMkLst>
        </pc:spChg>
        <pc:spChg chg="add mod">
          <ac:chgData name="Chris Droussiotis" userId="66921b89f68d3868" providerId="LiveId" clId="{F8034508-1921-42D6-B417-DED06EA3B656}" dt="2020-05-20T15:33:45.552" v="45" actId="1076"/>
          <ac:spMkLst>
            <pc:docMk/>
            <pc:sldMk cId="785100220" sldId="319"/>
            <ac:spMk id="22" creationId="{2498454D-6F21-40F5-B901-912A78BF74C8}"/>
          </ac:spMkLst>
        </pc:spChg>
      </pc:sldChg>
      <pc:sldChg chg="delSp modSp new mod">
        <pc:chgData name="Chris Droussiotis" userId="66921b89f68d3868" providerId="LiveId" clId="{F8034508-1921-42D6-B417-DED06EA3B656}" dt="2020-05-20T15:36:06.429" v="74" actId="33524"/>
        <pc:sldMkLst>
          <pc:docMk/>
          <pc:sldMk cId="3437175318" sldId="320"/>
        </pc:sldMkLst>
        <pc:spChg chg="del">
          <ac:chgData name="Chris Droussiotis" userId="66921b89f68d3868" providerId="LiveId" clId="{F8034508-1921-42D6-B417-DED06EA3B656}" dt="2020-05-20T15:35:09.346" v="57" actId="478"/>
          <ac:spMkLst>
            <pc:docMk/>
            <pc:sldMk cId="3437175318" sldId="320"/>
            <ac:spMk id="2" creationId="{C311DE27-1944-4486-9715-256407037860}"/>
          </ac:spMkLst>
        </pc:spChg>
        <pc:spChg chg="mod">
          <ac:chgData name="Chris Droussiotis" userId="66921b89f68d3868" providerId="LiveId" clId="{F8034508-1921-42D6-B417-DED06EA3B656}" dt="2020-05-20T15:36:06.429" v="74" actId="33524"/>
          <ac:spMkLst>
            <pc:docMk/>
            <pc:sldMk cId="3437175318" sldId="320"/>
            <ac:spMk id="3" creationId="{B81D47D1-38C3-4B10-94E2-68CAE0D3D344}"/>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23T14:52:18.872"/>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34:30.479"/>
    </inkml:context>
    <inkml:brush xml:id="br0">
      <inkml:brushProperty name="width" value="0.1" units="cm"/>
      <inkml:brushProperty name="height" value="0.1" units="cm"/>
      <inkml:brushProperty name="ignorePressure" value="1"/>
    </inkml:brush>
  </inkml:definitions>
  <inkml:trace contextRef="#ctx0" brushRef="#br0">346 109,'-15'16,"1"1,0 0,1 1,1 0,1 1,1 0,-5 13,-14 23,18-37,-1-1,-1-1,-1 0,0-1,-1 0,-4 3,-29 28,41-37,0-1,1 1,1 0,0 0,0 0,0 1,1 0,1-1,0 2,0-1,1 0,-1 10,-1 18,2 0,2 34,0-57,-1 24,0-26,1 1,0-1,1 1,0-1,1 1,3 8,-3-16,1 0,0 0,1 0,-1-1,1 1,0-1,0 0,1 0,0-1,47 43,-39-37,41 39,-22-20,24 17,-49-42,-1 0,1-1,-1 1,1-1,0-1,1 1,-1-1,0 0,5 0,12 1,0-1,9-1,-11-1,-1 1,1 2,2 0,18 5,0-3,0-1,2-2,129-3,-58-1,-86 2,-15 1,-1-1,1 0,-1-1,1 0,1-2,-11 2,0 0,-1 0,1 0,-1-1,1 1,-1-1,0 0,0 0,0 0,0 0,0-1,0 1,0-1,-1 0,0 1,1-1,-1 0,0-1,0 1,1-3,69-149,-52 114,-13 29,0 0,-2-1,1 0,-2-1,0 1,2-10,-1-30,-2-1,-3 1,-3-18,0-34,3-239,1 339,-1 0,0 0,-1 0,1 0,-1 0,0 0,0 0,0 0,-1 1,0-1,0 0,0 1,0-1,-1 1,1 0,-1 0,-1 0,1 0,0 0,-1 1,0 0,0-1,0 1,0 1,0-1,0 1,-1-1,1 1,-1 0,0 1,0-1,0 1,1 0,-5 0,-54-6,48 6,-1 0,1-1,0-1,0 0,-11-4,2-1,1 1,-2 2,1 0,-1 2,-17-1,-37 2,-11 4,-5 0,67-2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35:01.852"/>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36:13.484"/>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37:55.737"/>
    </inkml:context>
    <inkml:brush xml:id="br0">
      <inkml:brushProperty name="width" value="0.1" units="cm"/>
      <inkml:brushProperty name="height" value="0.1" units="cm"/>
      <inkml:brushProperty name="color" value="#66CC00"/>
      <inkml:brushProperty name="ignorePressure" value="1"/>
    </inkml:brush>
  </inkml:definitions>
  <inkml:trace contextRef="#ctx0" brushRef="#br0">1 0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38:26.681"/>
    </inkml:context>
    <inkml:brush xml:id="br0">
      <inkml:brushProperty name="width" value="0.1" units="cm"/>
      <inkml:brushProperty name="height" value="0.1" units="cm"/>
      <inkml:brushProperty name="color" value="#66CC00"/>
      <inkml:brushProperty name="ignorePressure" value="1"/>
    </inkml:brush>
  </inkml:definitions>
  <inkml:trace contextRef="#ctx0" brushRef="#br0">0 1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10.152"/>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1315,'75'1,"-10"0,31-4,-13-9,-50 6,30-2,172 7,-122 2,-98-2,1-1,0 0,0-1,5-2,-3 0,1 1,17 0,-9 0,0 0,0-2,20-6,-21 4,0 2,0 0,0 2,4 1,122 1,-62 2,41-8,216-25,-201 24,29 7,-153 1,-1-2,0 0,0-1,0-1,10-4,-7 2,1 0,0 2,12 0,21 2,32 4,-29 1,13-4,12-11,-56 8,0 1,1 1,101-11,-70 6,30 2,536 5,-300 2,-296-2,1-2,15-4,38-4,201 9,-16 1,-201-5,-1-3,56-14,136-46,-198 50,-13 3,1 2,1 2,37-2,64 7,9-1,17-2,-33 3,-110 2,0-2,-1-1,0-2,23-10,-11 4,1 2,10 1,132-15,12-2,-21-16,-98 29,53-10,32-15,-108 26,2 2,-1 3,2 3,-1 3,1 2,3 3,-8 1,91 2,111-14,101-31,-276 30,-33 4,0 3,21 1,246 5,-304-2,0-1,0 0,0-1,0-1,-1-1,10-3,-7 1,1 2,0 0,0 1,8 0,66-1,-44 3,0-2,4-2,163-33,95-15,-202 40,98 0,-179 14,1 0,-1-1,1-2,13-3,-32 5,0-2,0 1,0-2,-1 1,1-1,-1 0,0-1,0 1,-1-2,1 1,-1-1,3-4,10-8,1 1,1 1,0 1,2 1,17-13,-20 11,-4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17.517"/>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2:53.749"/>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62,'473'0,"-469"0,-1 1,1-1,-1-1,1 1,-1 0,1-1,-1 0,0 0,1 0,-1 0,0 0,0-1,0 1,0-1,0 0,0 0,0 0,0 0,-1 0,1-1,-1 1,0-1,0 0,0 0,0 1,0-1,0-1,-1 0,8-10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2:55.230"/>
    </inkml:context>
    <inkml:brush xml:id="br0">
      <inkml:brushProperty name="width" value="0.05" units="cm"/>
      <inkml:brushProperty name="height" value="0.05" units="cm"/>
      <inkml:brushProperty name="color" value="#E71224"/>
      <inkml:brushProperty name="ignorePressure" value="1"/>
    </inkml:brush>
  </inkml:definitions>
  <inkml:trace contextRef="#ctx0" brushRef="#br0">3 0,'-1'83,"0"-1,4 12,20 49,-17-102,9 36,-7-41,-3-16,2-4</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2:57.861"/>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1,'0'441,"-1"-435,1 0,1 0,-1 0,1 0,0-1,1 1,-1 0,2 2,-2-6,0 0,0 0,1 0,-1 0,0 0,1 0,0-1,-1 1,1 0,0-1,0 1,0-1,0 0,0 0,0 0,0 0,0 0,0 0,1 0,-1-1,0 1,2-1,22 3,0-1,-1-2,1-1,13-2,25 0,-37 3,-14 1,-1-1,1-1,-1 0,1-1,-9 1,0 0,0 0,0 0,0-1,0 1,-1-1,1 0,-1 0,1-1,-1 1,0 0,0-1,0 0,2-2,11-16,-1-1,0-1,3-9,-2 4,1 0,5-3,-18 26,-1 0,1 0,-2 0,1 0,0-1,-1 1,0-1,0 0,-1 1,1-7,-1 10,-1 0,0 1,0-1,0 0,0 0,0 0,0 0,-1 0,1 0,-1 0,1 0,-1 0,0 0,0 0,0 1,0-1,0 0,0 1,0-1,0 1,-1-1,1 1,-1-1,1 1,-1 0,1 0,-1 0,0 0,0 0,1 0,-1 0,0 1,-1-1,-5-2,-1 1,0 0,0 0,0 1,0 0,0 1,-7 0,13 0,-1 1,0-1,0 1,0-1,1 1,-1 0,0 1,1-1,-1 1,1-1,0 1,-1 0,1 0,0 1,0-1,0 1,1-1,-1 1,0 1,-3 5,1 0,0 1,-3 8,4-10,1 0,-1 0,0-1,-4 5,5-9,1 0,-1-1,1 1,-1-1,0 1,0-1,0 0,0 0,0 0,-1-1,1 1,0-1,-2 0,-14 4,0-1,-1-2,0 0,1-1,-1 0,-11-3,30 2,-23-1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21:44.36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0 240,'312'11,"-119"-1,872-3,-651-8,-61 1,-324-2,0 0,20-6,20-1,122-19,-115 14,0 4,25 2,260-9,-201 9,-82 1,49-12,22-3,321-20,-6 11,55 21,-293 8,27-12,37 1,64 14,-122 0,650-1,-799 4,0 4,11 4,54 7,208 7,-167-17,35 3,-202-10,57 7,36 10,41 10,90 2,-26-10,-111-12,-1-5,49-6,-25 0,47 2,-150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00.818"/>
    </inkml:context>
    <inkml:brush xml:id="br0">
      <inkml:brushProperty name="width" value="0.05" units="cm"/>
      <inkml:brushProperty name="height" value="0.05" units="cm"/>
      <inkml:brushProperty name="color" value="#E71224"/>
      <inkml:brushProperty name="ignorePressure" value="1"/>
    </inkml:brush>
  </inkml:definitions>
  <inkml:trace contextRef="#ctx0" brushRef="#br0">46 1,'-1'67,"0"-9,3 24,-1-79,-1-1,0 1,1 0,-1-1,1 1,0-1,0 1,0 0,0-1,0 0,1 1,-1-1,1 0,-1 0,1 0,0 0,0 0,0 0,0 0,0 0,0-1,1 1,-1-1,0 0,1 0,-1 0,1 0,0 0,-1 0,3 0,8 1,1-1,-1 0,0-1,1 0,11-2,1 0,-17 1,-1 1,1 0,0 1,-1 0,1 0,7 3,-12-3,0 1,0 0,0-1,0 2,-1-1,1 0,-1 1,1-1,-1 1,0 0,0 0,0 0,-1 1,3 3,2 2,-1 1,0 0,-1 1,0-1,-1 1,0 0,-1 0,0 0,0 1,-1-1,-1 1,0-1,-1 2,0 175,-1-80,1-103,0 0,0 0,-1 0,1 0,-1 0,0 0,-1-1,1 1,-2 3,2-6,-1 0,1 0,-1 0,1 0,-1 0,0 0,1-1,-1 1,0-1,0 1,0-1,0 0,0 0,-1 0,1 0,0 0,0 0,-1-1,1 1,0-1,-2 1,-20 1,-1 0,1-2,-1 0,0-2,-2-1,23 2,1 1,-1-1,1 0,-1 0,1 0,-1 0,1-1,0 1,-1-1,1 0,0 0,0 0,0 0,1 0,-1-1,0 0,1 1,0-1,-1 0,1 0,0 0,1 0,-5-9,2 1,-1-1,2 0,0 0,-2-10,-7-27,0 20,0 1,-3 1,-15-24,29 49,-7-13</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03.286"/>
    </inkml:context>
    <inkml:brush xml:id="br0">
      <inkml:brushProperty name="width" value="0.05" units="cm"/>
      <inkml:brushProperty name="height" value="0.05" units="cm"/>
      <inkml:brushProperty name="color" value="#E71224"/>
      <inkml:brushProperty name="ignorePressure" value="1"/>
    </inkml:brush>
  </inkml:definitions>
  <inkml:trace contextRef="#ctx0" brushRef="#br0">283 43,'49'0,"-39"0,-34 0,-272 0,275-3,21 3,0 0,0 0,0-1,0 1,0 0,0 0,0-1,0 1,0 0,0 0,0-1,0 1,1 0,-1 0,0-1,0 1,0 0,0 0,1 0,-1-1,0 1,0 0,0 0,1 0,-1 0,0 0,0-1,1 1,-1 0,0 0,0 0,1 0,-1 0,0 0,1 0,-1 0,41-11,42 4,0 3,51 7,-13-1,-112-3,0 1,0-1,0-1,1 1,-1-1,2-2,6-2</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29.34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1960,'448'0,"-418"-2,0-2,0-1,0-1,-1-2,1-1,-1-1,-22 7,1-1,-1 0,0 0,0-1,-1 0,1 0,-1 0,0-1,-1 0,1 0,1-2,0 1,1 0,0 0,0 1,9-6,35-11,-37 17,-1 0,-1-1,1-1,-1 0,1-1,178-146,-182 147,0 0,1 1,0 1,0 0,1 0,0 1,9-3,-15 6,-1-1,0 0,0 0,0-1,0 0,0 0,-1 0,0 0,0 0,0-1,0 0,-1 0,1 0,-1 0,0-2,3-3,1 0,0 0,5-4,-3 5,0 0,-1-1,0 0,-1 0,0-1,-1 0,0 0,-1 0,0-1,-1 0,0-1,8-21,2 1,1 0,1 1,2 1,16-22,26-47,-51 85,1 0,0 1,6-5,-6 7,-1 0,0 0,-1-1,7-13,-9 12,1 0,1 1,0 0,1 0,1 1,-1 0,2 1,4-4,-7 8,-1 1,1 1,0-1,0 1,0 1,1 0,-1 0,1 0,0 1,0 0,1 1,-1 0,0 1,3-1,38 1,-38 2,0-1,0 0,0-1,0-1,0 0,0 0,10-4,2-3,1 1,1 2,-1 0,1 2,0 1,0 1,0 1,4 1,23 0,69 3,-115-2,-1 1,1 0,-1 0,0 0,0 1,0 0,0 0,-1 0,1 1,-1 0,0 0,0 0,0 1,-1 0,4 3,21 20,-20-20,0 1,-1 0,-1 0,0 1,0 0,3 6,-5-7,0-1,1 1,0-1,1 0,0 0,0-1,0 0,1 0,3 2,26 12,-22-12,0 0,-1 1,3 2,105 78,-74-57,25 12,-23-16,-29-17,1-2,0-1,1 0,6 0,29 11,-44-15,0-1,1-1,-1 0,1-1,0 0,3-1,33 0,9-3,3 0,19 2,-11 1,11-3,-60-1,-1-1,0 0,0-1,0-2,-1 0,0-1,-1-1,1 0,-2-2,1 0,9-9,-1 2,-13 9,0-1,0 0,-1-1,0 0,-1-2,20-24,-25 27,0 0,1 1,0 1,0-1,1 1,0 1,1 0,0 0,5-2,1 1,-1-1,0-1,0 0,-1-1,0-1,11-11,-17 14,0 2,1-1,-1 1,2 1,-1-1,1 1,0 1,0 0,1 1,-1 0,8-2,27-8,-24 7,0 1,0 1,1 1,0 0,5 1,257 3,-126 1,-151-1,1 1,0 0,-1 0,1 0,-1 1,1 0,-1 0,0 1,0 0,0 0,3 3,-1 0,0 0,0 1,-1 0,0 0,0 1,-1 0,6 8,-3-4,2 0,-1 0,7 3,14 15,-7-7,2-1,28 18,-28-21,-1 1,0 2,7 8,-23-20,1-1,1 0,-1-1,2 0,11 5,-6-3,-1 1,7 5,-14-9,0-1,1 0,-1-1,1 0,10 3,-12-6,0 2,-1-1,1 1,-1 1,0-1,0 1,0 1,-1-1,3 4,24 30,-28-30,1 0,0-1,1 0,0 0,1 0,-1-1,1-1,1 1,3 1,8 2,23 11,15 12,-44-24,-1 1,0 1,-1-1,-1 2,10 11,-7-9,0 0,1-1,0-1,0-1,2 0,8 4,-5-3,1 1,-2 1,0 1,0 1,12 8,-24-19,-1 0,0 0,-1 1,1 0,1 2,5 6,2-1,0-1,0 0,16 9,-9-6,0 1,5 6,-18-14,0-2,1 1,-1-1,1 0,1-1,-1 0,1-1,0 0,6 1,18 3,1-1,13 0,26-1,0-3,48-5,-10 0,-47 3,-2 0,15-4,-72 3,0-1,0 0,0 0,0 0,0-1,0 0,0 0,0-1,-1 0,1 0,-1-1,0 1,0-1,0-1,-1 1,1-1,-1 0,1-2,11-12,1 0,1 1,0 1,1 1,1 1,8-4,-23 14,1-1,-1 1,0-1,0 0,-1-1,0 1,0-1,-1 0,0-1,1-2,1 0,1-1,-1 1,2 0,5-6,5-4,-2-1,0-1,-1-1,23-32,-16 26,-1-1,-1-1,-2 0,11-27,3-9,3 2,32-43,-43 70,-19 28,1 1,0 1,0-1,1 1,0 0,0 1,1 0,0 0,5-3,-6 4,0 0,0 0,-1 0,0-1,0 1,0-2,-1 1,4-8,10-13,0 5,0 0,1 1,1 1,22-16,-30 25,0-1,0-1,-1 0,-1-1,-1 0,9-14,-8 10,1 1,1 0,1 1,10-10,-15 18,0-1,0-1,-1 0,-1 0,0 0,0-1,-1 0,-1 0,0 0,-1-1,0 0,0 0,-2 0,1-2,-2 8,0 1,1-1,0 0,0 1,0-1,4-4,-5 9,0 0,1 0,0 0,-1 0,1 0,0 0,0 0,0 1,0-1,1 1,-1 0,0-1,0 1,1 0,-1 0,1 1,-1-1,1 0,-1 1,1 0,33-4,0 2,-1 2,1 1,1 2,47 0,281-3,-336-1,-1-2,0 0,2-3,3 0,28-1,-14 3,17-6,-24 4,1 1,5 2,-5 3,-8 0,-1-2,0 0,8-4,31-4,-54 9,-1-1,1 0,-1-1,0-1,0-1,0 0,-1-1,1-1,0-1,1-2,5-4,1 1,3 0,-17 9,-1 1,1 0,0 0,0 1,0 0,1 1,7-1,14 2,-16 0,1-1,-1 0,1-1,11-3,103-21,-103 20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30.272"/>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33.359"/>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0,'6'308,"0"-239,2 1,4-1,10 28,51 223,-59-233,-3 1,-2 67,-11 165,-1-80,2-153,1 75,2-129,1 1,2-2,8 29,17 48,-7-33,-4 0,-3 2,5 71,-18 109,-6-153,6-1,6 21,13 44,27 94,-10-70,-10 3,-8 0,-8 4,-3-80,14 55,31 118,-47-256,28 134,4 21,11 143,-13 191,-17-237,-14 97,-1-131,16 56,17-6,-6-53,-11 36,0-7,-8-184,22 74,-2-9,-5 17,3 158,-24-204,9 285,-18-162,1-233</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36.160"/>
    </inkml:context>
    <inkml:brush xml:id="br0">
      <inkml:brushProperty name="width" value="0.05" units="cm"/>
      <inkml:brushProperty name="height" value="0.05" units="cm"/>
      <inkml:brushProperty name="color" value="#E71224"/>
      <inkml:brushProperty name="ignorePressure" value="1"/>
    </inkml:brush>
  </inkml:definitions>
  <inkml:trace contextRef="#ctx0" brushRef="#br0">206 0,'-4'0,"-6"0,-6 0,-5 0,-3 0,-2 0,0 0,-2 0,1 0,4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38.774"/>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0,'-1'40,"3"0,1 0,3 5,14 101,-8-51,-7-50,-3-27,0 0,1 0,0 0,2-1,2 6,-6-21,0 1,0 0,1-1,-1 0,1 1,-1-1,1 0,0 0,0 0,0 0,0 0,1 0,11 7</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41.114"/>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1,'0'469,"0"-463,0 0,0 0,1-1,0 1,0 0,0-1,1 1,1 3,-2-7,0 0,0 0,0 0,1 0,-1-1,1 1,-1 0,1-1,0 1,0-1,0 1,-1-1,1 0,1 0,-1 0,0 0,0 0,0 0,0 0,1-1,-1 1,2-1,19 2,-1 0,1-2,-1-1,7-1,21-1,-42 3,-1 0,1-1,0 0,0 0,-1-1,1 0,0 0,-6 1,0 0,0 0,0 0,0 0,0 0,0-1,0 1,-1-1,1 1,-1-1,1 0,-1 0,1 0,-1 0,0 0,0 0,0 0,0 0,0 0,0 0,-1 0,1-1,-1 1,1 0,-1-1,0 1,0-1,0-1,0 1,0 0,0 0,-1 0,1-1,-1 1,0 0,0 0,0 0,0 0,0 0,-1 0,0 1,1-1,-1 0,-2-1,1 0,-1 0,0 0,0 1,-1-1,1 1,-1 0,1 0,-2 0,-10-4,-1 0,0 1,0 1,0 0,-10 0,-20-1,25 5</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43.623"/>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0,'0'788,"0"-787,3 39,-3-38,0-1,1 0,-1 0,0 1,0-1,1 0,-1 0,1 0,-1 0,1 1,0-1,-1 0,1 0,0 0,0 0,-1-1,1 1,0 0,0 0,0 0,0-1,0 1,0 0,1-1,-1 1,0-1,0 1,0-1,2 1,-2-2,0 1,0 0,0-1,0 1,0-1,0 1,0-1,0 1,0-1,0 1,-1-1,1 0,0 0,0 1,0-1,-1 0,1 0,0 0,-1 0,1 0,-1 0,1 0,-1 0,0 0,1 0,-1 0,0 0,0 0,0-1,6-35,-6 35,4-43,-3 0,-2 0,-3-12,4 54,-1 1,1-1,-1 0,1 0,-1 1,0-1,0 0,0 1,-1-1,1 1,-1 0,1-1,-2 0,-9-8</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45.908"/>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0,'6'5,"0"0,-1 0,1 0,-1 1,0-1,-1 1,1 0,-1 1,-1-1,1 1,-1-1,0 2,9 14,10 20,14 41,-28-64,25 74,4 9,-15-54,3-1,1 0,10 9,-20-35,-2-5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21:49.83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81,'231'8,"-68"0,1703 5,-1222-15,1131 2,-1520-14,-27 0,-99 15,64-2,-119-7,31-8,18-3,-30 12,55 4,-54 2,49-8,49-5,187 12,-192 4,2226-2,-2174 12,4 1,508-14,-744 1,1-1,-1 2,1-1,-1 1,1 0,-1 1,1-1,-1 2,0-1,0 1,0 0,4 2,2 6</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48.581"/>
    </inkml:context>
    <inkml:brush xml:id="br0">
      <inkml:brushProperty name="width" value="0.05" units="cm"/>
      <inkml:brushProperty name="height" value="0.05" units="cm"/>
      <inkml:brushProperty name="color" value="#E71224"/>
      <inkml:brushProperty name="ignorePressure" value="1"/>
    </inkml:brush>
  </inkml:definitions>
  <inkml:trace contextRef="#ctx0" brushRef="#br0">571 0,'-1'0,"-1"1,1-1,0 0,-1 1,1-1,0 1,0 0,0-1,0 1,-1 0,1 0,0 0,0 0,0 0,0 0,0 1,-17 22,11-14,-21 24,8-9,1 0,2 1,-7 13,11-18,-1-1,0-1,-12 12,-16 22,22-25,1 1,-13 26,27-45,-2 0,1 0,-1-1,-1 0,1 0,0 0,0 1,1-1,0 3,-6 13,7-14,0 0,-1 0,0 0,0-1,-1 0,0 0,-1 0,0-1,-3 1,-2 2,0 1,1 0,0 1,1 0,-7 13,7-8</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50.793"/>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0,'480'0,"-452"0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3:52.431"/>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0 107,'20'-9,"-5"2,93-25,-81 24,-1 1,1 1,0 1,24 0,-38 3,54-9,-42 6,0 1,12 0,18 3,-31 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4:04.282"/>
    </inkml:context>
    <inkml:brush xml:id="br0">
      <inkml:brushProperty name="width" value="0.05" units="cm"/>
      <inkml:brushProperty name="height" value="0.05" units="cm"/>
      <inkml:brushProperty name="color" value="#E71224"/>
      <inkml:brushProperty name="ignorePressure" value="1"/>
    </inkml:brush>
  </inkml:definitions>
  <inkml:trace contextRef="#ctx0" brushRef="#br0">285 1,'0'5,"-2"1,1-1,-1 1,0-1,0 0,0 0,-1 1,0-2,-2 5,-4 5,1 0,-1-1,-1-1,0 0,-1 0,0-1,-1 0,0-1,-3 4,0 1,0 0,-3 6,14-15,-1 0,2 1,-1-1,1 1,-1 0,2 0,-1 0,1 0,0 0,1 0,-1 4,-1 33,3 0,3 33,0 12,-5 32,0-19,6 34,-3-132,-1 0,1 0,0 0,0 0,0 0,0 0,1 0,-1 0,2 1,-2-4,-1 0,1 0,0 0,0 0,-1 0,1 0,0-1,0 1,0 0,0 0,0 0,0-1,0 1,1-1,-1 1,0-1,0 1,0-1,1 0,-1 1,0-1,0 0,1 0,-1 0,0 0,0 0,1 0,-1 0,0-1,0 1,1-1,8-2,-1 0,0-1,1-1,-2 0,1 0,0-1,-1 0,0 0,-1-1,1 0,2-3,13-18,0 0,9-18,-15 22,-1 1,2-3,1 0,1 2,12-12,-25 29,0 0,-1-1,0 0,0 0,-1 0,0-1,-1 0,0 0,0 0,0 0,-2-1,1 1,-1-1,0 0,-1 0,0 0,-1 1,0-10,0 16,-1 0,1 1,0-1,-1 0,0 1,0-1,1 1,-1-1,-1 1,1 0,0-1,-1 1,1 0,-1 0,1 0,-1 0,0 0,0 0,0 0,0 1,-1-1,1 1,0 0,0-1,-1 1,1 0,-1 0,1 1,-1-1,0 0,-1 1,-10-2,-1 0,0 1,1 1,-1 0,-7 2,-2 0,-277 1,278-3</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20:46:15.563"/>
    </inkml:context>
    <inkml:brush xml:id="br0">
      <inkml:brushProperty name="width" value="0.1" units="cm"/>
      <inkml:brushProperty name="height" value="0.1" units="cm"/>
      <inkml:brushProperty name="ignorePressure" value="1"/>
    </inkml:brush>
  </inkml:definitions>
  <inkml:trace contextRef="#ctx0" brushRef="#br0">0 0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18T16:35:24.785"/>
    </inkml:context>
    <inkml:brush xml:id="br0">
      <inkml:brushProperty name="width" value="0.05" units="cm"/>
      <inkml:brushProperty name="height" value="0.05" units="cm"/>
      <inkml:brushProperty name="color" value="#FF0066"/>
      <inkml:brushProperty name="ignorePressure" value="1"/>
    </inkml:brush>
  </inkml:definitions>
  <inkml:trace contextRef="#ctx0" brushRef="#br0">1 0,'0'0,"0"0,0 0,0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18T16:35:40.009"/>
    </inkml:context>
    <inkml:brush xml:id="br0">
      <inkml:brushProperty name="width" value="0.05" units="cm"/>
      <inkml:brushProperty name="height" value="0.05" units="cm"/>
      <inkml:brushProperty name="color" value="#FF0066"/>
      <inkml:brushProperty name="ignorePressure" value="1"/>
    </inkml:brush>
  </inkml:definitions>
  <inkml:trace contextRef="#ctx0" brushRef="#br0">169 2022,'7'0,"17"-4,5-2</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18T14:35:33.474"/>
    </inkml:context>
    <inkml:brush xml:id="br0">
      <inkml:brushProperty name="width" value="0.025" units="cm"/>
      <inkml:brushProperty name="height" value="0.025" units="cm"/>
      <inkml:brushProperty name="ignorePressure" value="1"/>
    </inkml:brush>
  </inkml:definitions>
  <inkml:trace contextRef="#ctx0" brushRef="#br0">0 266,'0'5,"0"4,0 4,0 6,0 3,0 0,0 1,0 0,0-2,5-17,7-47,14-57,12-43,0 2</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18T16:24:27.010"/>
    </inkml:context>
    <inkml:brush xml:id="br0">
      <inkml:brushProperty name="width" value="0.1" units="cm"/>
      <inkml:brushProperty name="height" value="0.1" units="cm"/>
      <inkml:brushProperty name="color" value="#66CC00"/>
      <inkml:brushProperty name="ignorePressure" value="1"/>
    </inkml:brush>
  </inkml:definitions>
  <inkml:trace contextRef="#ctx0" brushRef="#br0">0 1</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8:54.259"/>
    </inkml:context>
    <inkml:brush xml:id="br0">
      <inkml:brushProperty name="width" value="0.05" units="cm"/>
      <inkml:brushProperty name="height" value="0.05" units="cm"/>
      <inkml:brushProperty name="color" value="#FF0066"/>
      <inkml:brushProperty name="ignorePressure" value="1"/>
    </inkml:brush>
  </inkml:definitions>
  <inkml:trace contextRef="#ctx0" brushRef="#br0">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21:53.00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0,'2643'0,"-2399"7,0 10,222 46,-288-32,89 16,131 1,-31-24,-301-15,23 7,-41-6,1-2,0-2,14-2,361-10,15-21,440 6,-819 21,55-3,0-5,15-7,226-44,29-3,-304 54,23 5,-34 1,0-3,9-4,21-7,1 5,1 4,18 4,-26 5,-68-2</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8:57.124"/>
    </inkml:context>
    <inkml:brush xml:id="br0">
      <inkml:brushProperty name="width" value="0.05" units="cm"/>
      <inkml:brushProperty name="height" value="0.05" units="cm"/>
      <inkml:brushProperty name="color" value="#FF0066"/>
      <inkml:brushProperty name="ignorePressure" value="1"/>
    </inkml:brush>
  </inkml:definitions>
  <inkml:trace contextRef="#ctx0" brushRef="#br0">505 9,'-11'11,"-1"-1,-1 0,0-1,0 0,-1 0,-44 31,34-20,-1-1,-3 1,9-6,1 0,0 1,-4 6,9-8,0 0,-1-1,-1-1,0-1,0 0,-2 0,-4 0,11-6,0 1,1 0,-1 1,-6 4,13-7,0-1,1 1,-1 0,0 0,1 0,0 0,0 0,0 1,0-1,0 0,1 1,0 0,-1-1,1 1,0 3,-3 27,2 1,1 0,2 0,1-1,3 3,-5-31,2 0,-1 0,0-1,1 1,0-1,1 1,-1-1,1 0,0 0,0 0,0 0,1 0,0-1,0 1,0-1,0 0,1-1,-1 1,2 0,13 8,1-1,0-1,1 0,8 2,1 0,-18-7,1-1,-1-1,1 0,-1 0,1-1,0-1,1 0,31-1,18-2,1 0,399 1,-454 1,0 0,-1-1,1 0,0-1,-1 0,1-1,-1 1,0-1,0-1,0 0,0 0,-1 0,0-1,0 0,0-1,0 0,4-4,7-9,0 0,-1-1,-1-1,9-15,5-8,-24 37,1 0,-1 0,1 1,7-6,20-19,72-100,-102 125,0 0,0-1,-1 0,1 1,-1-1,-1-1,1 1,-1 0,-1 0,1-1,-1-7,1-12,-2-1,-2-19,0 6,2 32,0 0,-1 0,0 1,0-1,-1 1,0-1,-1 1,0-2,1 6,0 1,0-1,0 1,0 0,-1 0,1 0,-1 0,0 1,0-1,0 1,0-1,0 1,-1 0,1 0,-1 1,1-1,-1 1,0 0,-2-1,-16-2,0 0,0 2,0 1,0 0,-1 2,-18 3,-29-1,-427-2,473-1</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02.532"/>
    </inkml:context>
    <inkml:brush xml:id="br0">
      <inkml:brushProperty name="width" value="0.05" units="cm"/>
      <inkml:brushProperty name="height" value="0.05" units="cm"/>
      <inkml:brushProperty name="color" value="#FF0066"/>
      <inkml:brushProperty name="ignorePressure" value="1"/>
    </inkml:brush>
  </inkml:definitions>
  <inkml:trace contextRef="#ctx0" brushRef="#br0">1326 1,'-883'0,"873"0,0 1,0 0,0 1,0 0,0 1,0 0,1 0,-1 1,-6 4,-12 8,0 1,-9 9,10-8,11-4,1 0,0 1,1 0,0 1,2 1,-11 17,10-15,8-12,1-1,1 1,-1 0,1 0,1 0,-1 1,1-1,0 1,1-1,-1 5,1 12,0-1,2 19,1-25,-2 0,0 0,-1 0,-1 0,0 0,-2 3,0-1,0 1,2 0,0-1,1 14,1-7,-2 0,-2 2,2-20,0 0,0-1,-1 1,0-1,-4 6,4-7,0 0,0-1,1 2,0-1,0 0,-1 6,3-10,0 1,0 0,0-1,0 1,0-1,1 1,-1 0,1-1,0 1,0-1,0 0,0 1,0-1,1 0,-1 1,0-1,1 0,0 0,1 1,2 2,-1-2,1 1,0 0,0-1,0 0,1 0,-1 0,1-1,0 0,-1 0,1 0,0-1,0 0,0 0,3 0,17 0,0 0,0-2,2-1,10 0,707-1,-403 5,-296-1,-24 0,-1 0,0-2,0-1,17-3,-31 3,-1 0,1-1,-1 0,0 0,0 0,0-1,0 0,0 0,-1-1,0 0,0 0,0 0,-1 0,0-1,0 1,0-1,0 0,-1 0,0-1,0 1,0-3,3-8,0-1,-2 0,0 0,0-1,-2 1,0-1,-1-7,-4-438,3 458,0 0,0 1,-1-1,0 0,0 0,0 1,-1-1,1 1,-1-1,-1 1,1 0,-1 0,0 0,0 0,-1 0,1 1,-1-1,0 1,0 0,0 0,-1 1,1-1,-1 1,0 0,0 0,0 1,-1-1,-3 0,-10-2,0 2,-1 0,0 1,0 1,1 1,-1 0,-11 3,-22-1,-90-1,115-1</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13.811"/>
    </inkml:context>
    <inkml:brush xml:id="br0">
      <inkml:brushProperty name="width" value="0.05" units="cm"/>
      <inkml:brushProperty name="height" value="0.05" units="cm"/>
      <inkml:brushProperty name="color" value="#FF0066"/>
      <inkml:brushProperty name="ignorePressure" value="1"/>
    </inkml:brush>
  </inkml:definitions>
  <inkml:trace contextRef="#ctx0" brushRef="#br0">1 133,'0'-4,"0"0,0 0,1 0,0 0,0 0,0 0,0 0,0 0,1 0,0 1,0-1,0 1,0-1,0 1,1 0,-1 0,1 0,0 0,0 0,0 1,1-1,1 0,2-1,0 0,0 1,0 0,1 0,-1 0,1 1,0 0,0 1,-1 0,1 0,1 1,36-4,18-5,-24 3,1 2,11 1,128 4,-155-1</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15.343"/>
    </inkml:context>
    <inkml:brush xml:id="br0">
      <inkml:brushProperty name="width" value="0.05" units="cm"/>
      <inkml:brushProperty name="height" value="0.05" units="cm"/>
      <inkml:brushProperty name="color" value="#FF0066"/>
      <inkml:brushProperty name="ignorePressure" value="1"/>
    </inkml:brush>
  </inkml:definitions>
  <inkml:trace contextRef="#ctx0" brushRef="#br0">1 1,'0'549,"0"-525</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17.981"/>
    </inkml:context>
    <inkml:brush xml:id="br0">
      <inkml:brushProperty name="width" value="0.05" units="cm"/>
      <inkml:brushProperty name="height" value="0.05" units="cm"/>
      <inkml:brushProperty name="color" value="#FF0066"/>
      <inkml:brushProperty name="ignorePressure" value="1"/>
    </inkml:brush>
  </inkml:definitions>
  <inkml:trace contextRef="#ctx0" brushRef="#br0">77 1,'0'44,"-2"-1,-2 0,-5 14,3-21,0 25,5-49,0 0,1 0,1 0,0 0,1 0,3 11,-4-20,0 0,1-1,-1 1,1 0,0-1,0 1,0-1,0 0,0 1,0-1,0 0,1 0,-1-1,1 1,0 0,-1-1,1 0,0 1,0-1,0 0,0 0,0-1,0 1,0-1,2 1,11 0,1 0,0 0,0-2,6-1,-2 1,-9-1,-1 0,0-1,0 0,0-1,0 0,-1-1,1 0,-1 0,0-1,-1-1,1 0,-1 0,0-1,-7 7,-1-1,1 1,-1-1,0 1,1-1,-1 0,0 1,0-1,0 0,0 0,0 0,-1 1,1-1,0 0,-1 0,1-1,-1 2,-1 0,1 0,0 0,0 0,0 0,-1-1,1 1,0 0,-1 0,1 0,-1 0,1 0,-1 0,0 0,1 1,-1-1,0 0,0 0,1 0,-1 1,0-1,-4-2,1 1,0-1,-1 1,0 0,1 0,-1 1,0 0,0 0,0 0,0 0,-3 0,-68-1,-40 4,8 1,86-3</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20.287"/>
    </inkml:context>
    <inkml:brush xml:id="br0">
      <inkml:brushProperty name="width" value="0.05" units="cm"/>
      <inkml:brushProperty name="height" value="0.05" units="cm"/>
      <inkml:brushProperty name="color" value="#FF0066"/>
      <inkml:brushProperty name="ignorePressure" value="1"/>
    </inkml:brush>
  </inkml:definitions>
  <inkml:trace contextRef="#ctx0" brushRef="#br0">0 0,'5'0,"5"0,6 0,4 0,4 0,2 0,1 0,-4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23.139"/>
    </inkml:context>
    <inkml:brush xml:id="br0">
      <inkml:brushProperty name="width" value="0.05" units="cm"/>
      <inkml:brushProperty name="height" value="0.05" units="cm"/>
      <inkml:brushProperty name="color" value="#FF0066"/>
      <inkml:brushProperty name="ignorePressure" value="1"/>
    </inkml:brush>
  </inkml:definitions>
  <inkml:trace contextRef="#ctx0" brushRef="#br0">3 0,'-1'85,"-1"-12,6 33,-4-104,0-1,0 1,0 0,0 0,0-1,1 1,-1 0,1-1,-1 1,1 0,0-1,0 1,-1-1,1 1,0-1,1 2,-2-3,1 0,-1 0,1 0,-1 0,0 0,1 1,-1-1,0 0,1 0,-1 0,1 0,-1 0,0 0,1 0,-1 0,1 0,-1-1,0 1,1 0,-1 0,0 0,1 0,-1-1,1 1,12-13,-8 9,-1 0,1 0,-1 0,1 1,0 0,1-1,-1 2,0-1,1 1,0 0,-1 0,1 0,0 1,0 0,6-1,14 0,1 1,0 1,2 1,0 0,36-1,-11 0,9 3,-60-3,0 0,-1 1,1-1,0 1,-1 0,1 0,-1 0,1 0,-1 0,1 1,-1-1,0 1,0 0,1-1,-1 1,0 0,-1 0,1 0,0 1,-1-1,1 0,-1 1,1-1,-1 0,0 1,0 0,-1-1,1 1,0 0,-1-1,1 3,1 11,-1 0,-1 0,0 0,-1 0,-1 4,-1 14,2 23,-1 35,1-89,1-1,-1 1,1-1,-1 1,0-1,0 1,0-1,0 1,-1-1,1 0,0 1,-1-1,0 0,0 0,1 0,-1 0,0-1,-1 1,1-1,0 1,0-1,-1 1,1-1,0 0,-1 0,1 0,-1-1,0 1,1-1,-1 1,0-1,-13 2,0-1,1 0,-1-2,0 0,-1 0,-8-1,-1 1</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26.358"/>
    </inkml:context>
    <inkml:brush xml:id="br0">
      <inkml:brushProperty name="width" value="0.05" units="cm"/>
      <inkml:brushProperty name="height" value="0.05" units="cm"/>
      <inkml:brushProperty name="color" value="#FF0066"/>
      <inkml:brushProperty name="ignorePressure" value="1"/>
    </inkml:brush>
  </inkml:definitions>
  <inkml:trace contextRef="#ctx0" brushRef="#br0">1 974,'16'5,"1"-1,0-1,0-1,6 1,13 1,218 20,-116-13,48 13,-93-7,113 20,129 4,-227-34,54 3,143 28,-53 5,-173-34,1-4,14-2,-33-1,59 10,-28-1,8 1,-46-5,-1-1,7-4,520-3,-507 4,37 8,43 2,425-11,-298-4,245 2,-445-4,-1-3,28-8,-13 2,47 0,-63 11,32-2,40-9,117-27,184-55,-183 33,3 12,221-10,-160 37,148-14,-157-16,-115 16,305-31,-418 56,260-19,333 14,-587 16,67-9,311-50,-415 51,132-15,-171 21,1-1,-1-2,-1 0,1-2,11-5,-11 3,0 2,1 0,0 2,0 1,1 1,38 0,0-3,0-3,-1-3,23-9,-4-4,-13 5,0-3,29-17,-11 3,2 3,1 5,87-18,-46 13,111-45,-198 62,-24 9,1 0,0 2,0 0,1 2,0 0,0 2,3 0,56 3,-59 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28.455"/>
    </inkml:context>
    <inkml:brush xml:id="br0">
      <inkml:brushProperty name="width" value="0.05" units="cm"/>
      <inkml:brushProperty name="height" value="0.05" units="cm"/>
      <inkml:brushProperty name="color" value="#FF0066"/>
      <inkml:brushProperty name="ignorePressure" value="1"/>
    </inkml:brush>
  </inkml:definitions>
  <inkml:trace contextRef="#ctx0" brushRef="#br0">0 0,'136'129,"-107"-104,-15-15,0 2,-1-1,0 2,-1 0,0 0,-1 1,-1 1,0 0,1 4,-6-8,1 1,0-1,1 0,3 3,-6-9,0 0,1-1,-1 1,1-1,0-1,0 1,1-1,-1 1,6 1,43 20,-32-13</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30.072"/>
    </inkml:context>
    <inkml:brush xml:id="br0">
      <inkml:brushProperty name="width" value="0.05" units="cm"/>
      <inkml:brushProperty name="height" value="0.05" units="cm"/>
      <inkml:brushProperty name="color" value="#FF0066"/>
      <inkml:brushProperty name="ignorePressure" value="1"/>
    </inkml:brush>
  </inkml:definitions>
  <inkml:trace contextRef="#ctx0" brushRef="#br0">805 1,'-2'0,"0"1,0 0,0 0,0 0,0 1,0-1,0 0,0 1,1-1,-1 1,1 0,-1-1,1 1,-1 0,1 1,-6 5,-58 65,27-29,-1-2,-10 4,0 1,-10 14,-39 38,-27 21,109-102,1 0,1 1,1 1,-1 3,-35 50,28-43,2 0,0 2,3 0,0 1,-1 10,6-19,3-4</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18T16:29:26.645"/>
    </inkml:context>
    <inkml:brush xml:id="br0">
      <inkml:brushProperty name="width" value="0.05" units="cm"/>
      <inkml:brushProperty name="height" value="0.05" units="cm"/>
      <inkml:brushProperty name="color" value="#FF0066"/>
      <inkml:brushProperty name="ignorePressure" value="1"/>
    </inkml:brush>
  </inkml:definitions>
  <inkml:trace contextRef="#ctx0" brushRef="#br0">1 23,'0'0,"7"-10,3-2</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33.109"/>
    </inkml:context>
    <inkml:brush xml:id="br0">
      <inkml:brushProperty name="width" value="0.05" units="cm"/>
      <inkml:brushProperty name="height" value="0.05" units="cm"/>
      <inkml:brushProperty name="color" value="#FF0066"/>
      <inkml:brushProperty name="ignorePressure" value="1"/>
    </inkml:brush>
  </inkml:definitions>
  <inkml:trace contextRef="#ctx0" brushRef="#br0">1 0,'0'607,"0"-585</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35.654"/>
    </inkml:context>
    <inkml:brush xml:id="br0">
      <inkml:brushProperty name="width" value="0.05" units="cm"/>
      <inkml:brushProperty name="height" value="0.05" units="cm"/>
      <inkml:brushProperty name="color" value="#FF0066"/>
      <inkml:brushProperty name="ignorePressure" value="1"/>
    </inkml:brush>
  </inkml:definitions>
  <inkml:trace contextRef="#ctx0" brushRef="#br0">125 1,'1'0,"0"0,0 1,0-1,0 0,0 1,0-1,-1 1,1-1,0 1,0-1,0 1,-1-1,1 1,0 0,-1 0,1-1,-1 1,1 0,0 0,-1 0,0-1,1 1,-1 0,0 0,1 0,-1 0,0 1,6 29,-6-28,4 49,-2 1,-4 13,1-5,1-55,0 0,-1 0,1-1,-1 1,-1 0,1 0,-1-1,0 1,-1 0,1-1,-1 0,0 0,0 0,-1 0,1 0,-1-1,0 1,0-1,-1 0,1 0,-2 0,-7 7,7-6,-1 1,1-1,0 1,0 0,1 1,0-1,0 1,0 0,1 0,0 1,-12 27,9-19</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41.353"/>
    </inkml:context>
    <inkml:brush xml:id="br0">
      <inkml:brushProperty name="width" value="0.05" units="cm"/>
      <inkml:brushProperty name="height" value="0.05" units="cm"/>
      <inkml:brushProperty name="color" value="#FF0066"/>
      <inkml:brushProperty name="ignorePressure" value="1"/>
    </inkml:brush>
  </inkml:definitions>
  <inkml:trace contextRef="#ctx0" brushRef="#br0">17 1,'46'-1,"56"2,-99 0,0-1,0 0,0 1,-1 0,1-1,0 1,0 0,-1 0,1 1,-1-1,1 0,-1 1,0 0,0-1,1 1,-1 0,1 2,0-1,-1 1,0 0,0-1,0 1,0 0,0 0,-1 0,0 0,0 0,0 1,0-1,0 10,0 0,-1-1,0 1,-1-1,-1 1,0-1,-1 3,2-11,-1 1,0 0,0 0,-1-1,0 1,1-1,-2 0,1 0,-1 0,-3 4,-6 4,0 0,-15 9,15-12,1 1,0 0,1 0,-5 7,-49 69,56-74</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44.336"/>
    </inkml:context>
    <inkml:brush xml:id="br0">
      <inkml:brushProperty name="width" value="0.05" units="cm"/>
      <inkml:brushProperty name="height" value="0.05" units="cm"/>
      <inkml:brushProperty name="color" value="#FF0066"/>
      <inkml:brushProperty name="ignorePressure" value="1"/>
    </inkml:brush>
  </inkml:definitions>
  <inkml:trace contextRef="#ctx0" brushRef="#br0">57 218,'-1'20,"-1"0,-1-1,-1 1,-1-1,-7 17,5-15,1 1,1-1,1 1,-1 16,3 0,2 0,3 22,-3-57,0-1,1 1,-1-1,1 1,0-1,0 0,0 1,0-1,0 0,1 0,-1 1,0-1,1 0,0 0,0-1,-1 1,1 0,0-1,0 1,0-1,1 1,-1-1,0 0,0 0,1 0,-1 0,1-1,-1 1,1 0,-1-1,11 2,1-1,-1 0,0-1,0 0,7-2,0 1,83 0,-36 1,2-3,-64 2,0 0,0 1,0-1,0-1,0 1,-1-1,1 0,0 0,-1 0,0-1,1 1,-1-1,0 0,3-4,-2 2,0-1,0 1,-1-1,0 0,0-1,-1 1,1-1,-2 0,3-4,0-9,0 0,-1 0,0-1,-2 0,-1 0,-1-14,1-21,-1-13,-4-22,3 86,0 1,0-1,0 1,-1 0,1 0,-1-1,0 1,0 0,0 0,-1 1,1-1,-2-1,-6-7,-1 2,0-1,-1 0,-17-16,23 21,0 1,0 0,0 0,-1 0,1 0,-1 1,0 0,-1 1,1 0,-1 0,-4-1,-3 0,0 2,-1 0,1 0,-1 2,-8 0,-15 0,21-1,-1 1,1 1,-1 0,1 2,-11 2,13 1</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49:59.326"/>
    </inkml:context>
    <inkml:brush xml:id="br0">
      <inkml:brushProperty name="width" value="0.05" units="cm"/>
      <inkml:brushProperty name="height" value="0.05" units="cm"/>
      <inkml:brushProperty name="color" value="#FF0066"/>
      <inkml:brushProperty name="ignorePressure" value="1"/>
    </inkml:brush>
  </inkml:definitions>
  <inkml:trace contextRef="#ctx0" brushRef="#br0">0 0,'0'3092,"0"-3083,1 0,-1 0,1 0,2 7,3 2</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01.913"/>
    </inkml:context>
    <inkml:brush xml:id="br0">
      <inkml:brushProperty name="width" value="0.05" units="cm"/>
      <inkml:brushProperty name="height" value="0.05" units="cm"/>
      <inkml:brushProperty name="color" value="#FF0066"/>
      <inkml:brushProperty name="ignorePressure" value="1"/>
    </inkml:brush>
  </inkml:definitions>
  <inkml:trace contextRef="#ctx0" brushRef="#br0">1 245,'1'0,"0"0,0 0,0 1,0-1,0 1,0-1,0 1,0-1,0 1,0 0,-1-1,1 1,0 0,0 0,0 0,-1-1,1 1,-1 0,1 1,13 22,-10-16,4 5,0 0,0-1,2 1,-1-2,2 1,-1-1,2-1,-1 0,8 5,-14-12,-1 0,0 1,0 0,0 0,0 0,-1 1,0-1,0 1,0 0,2 3,0 5,-1-1,0 0,1 9,10 30,-14-48,1 0,0 0,0 0,0 0,0 0,0 0,1-1,-1 1,1-1,0 1,0-1,-1 0,1 0,1 0,-1-1,0 1,0-1,1 0,-1 0,0 0,1 0,-1 0,1-1,0 0,14 2,1-1,-1-1,0-1,8-2,9 1,-30 2,-1-1,1 1,-1-1,1 0,-1 0,1 0,-1-1,1 1,-1-1,0 0,0 0,0-1,0 1,-1-1,1 0,0 0,-1 0,0 0,0-1,0 1,0-1,-1 0,1 1,-1-2,0 1,0 0,0 0,-1 0,1-1,-1 1,0-1,-1 1,1-1,-1-1,4-34,-3 0,-1 0,-3-18,-1-33,5 28,0 15,-4-24,3 70,0-1,-1 0,0 1,1-1,-1 1,0-1,0 1,0 0,-1-1,1 1,0 0,-1 0,0 0,1 0,-1 0,0 0,0 0,0 1,0-1,0 1,-1-1,1 1,0 0,-1 0,1 0,-1 0,1 0,-1 1,1-1,-1 1,0 0,-12-2,-1 0,1 2,-1 0,1 1,-2 0,-8 1,-184 1,219-3</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04.083"/>
    </inkml:context>
    <inkml:brush xml:id="br0">
      <inkml:brushProperty name="width" value="0.05" units="cm"/>
      <inkml:brushProperty name="height" value="0.05" units="cm"/>
      <inkml:brushProperty name="color" value="#FF0066"/>
      <inkml:brushProperty name="ignorePressure" value="1"/>
    </inkml:brush>
  </inkml:definitions>
  <inkml:trace contextRef="#ctx0" brushRef="#br0">0 1,'2'18,"0"0,1 0,1 0,1-1,1 0,0 1,1-2,4 9,19 48,5 24,28 52,1-22,-50-95,-1 0,-1 2,-2 0,-2 0,3 24,-7-32,-1 1,-2 3,0-6,1 0,4 13,-5-29,1 0,1-1,-1 1,1 0,1-1,-1 0,1 0,0 0,4 4,4 5,-8-9,1-1,0 0,0 0,5 5,7 1</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05.627"/>
    </inkml:context>
    <inkml:brush xml:id="br0">
      <inkml:brushProperty name="width" value="0.05" units="cm"/>
      <inkml:brushProperty name="height" value="0.05" units="cm"/>
      <inkml:brushProperty name="color" value="#FF0066"/>
      <inkml:brushProperty name="ignorePressure" value="1"/>
    </inkml:brush>
  </inkml:definitions>
  <inkml:trace contextRef="#ctx0" brushRef="#br0">891 1,'-49'48,"-63"67,72-73,-27 22,21-22,-14 20,-48 50,-20 10,97-93,-5 3,2 2,1 1,-10 16,8-9,26-33,0 1,1 0,0 0,1 1,0 0,1 0,-2 4,1 7</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07.158"/>
    </inkml:context>
    <inkml:brush xml:id="br0">
      <inkml:brushProperty name="width" value="0.05" units="cm"/>
      <inkml:brushProperty name="height" value="0.05" units="cm"/>
      <inkml:brushProperty name="color" value="#FF0066"/>
      <inkml:brushProperty name="ignorePressure" value="1"/>
    </inkml:brush>
  </inkml:definitions>
  <inkml:trace contextRef="#ctx0" brushRef="#br0">0 1,'638'0,"-610"0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09.311"/>
    </inkml:context>
    <inkml:brush xml:id="br0">
      <inkml:brushProperty name="width" value="0.05" units="cm"/>
      <inkml:brushProperty name="height" value="0.05" units="cm"/>
      <inkml:brushProperty name="color" value="#FF0066"/>
      <inkml:brushProperty name="ignorePressure" value="1"/>
    </inkml:brush>
  </inkml:definitions>
  <inkml:trace contextRef="#ctx0" brushRef="#br0">477 1,'-7'0,"-1"1,1 0,0 0,0 1,0 0,0 0,0 1,0 0,-1 0,-58 36,39-22,14-9,0 0,1 1,0 0,0 0,1 2,-9 9,-5 11,12-12,-1-2,-2 1,1-2,-2 0,0-1,-4 1,16-12,-1-1,1 1,-1 0,1 1,1-1,-1 1,1 0,-1 0,1 0,1 1,-1 0,1-1,0 1,0 0,1 1,0-1,0 0,0 1,1-1,-1 4,0 2,1 0,0 0,0 0,1 0,1 0,1 3,-2-13,0 1,1 0,0 0,-1-1,1 1,0-1,1 1,-1-1,0 1,1-1,-1 0,1 0,0 1,0-1,0 0,0-1,0 1,0 0,0 0,0-1,1 0,-1 1,1-1,-1 0,1 0,-1 0,1-1,0 1,1 0,25 2,0-2,0 0,-1-2,10-2,37-1,250 4,-321 0,0 0,0 0,0 0,0 1,-1-1,1 1,0 0,0 0,0 0,-1 1,1-1,-1 1,2 1,-2-1,-1 0,0 0,0 1,0-1,0 1,-1-1,1 1,-1-1,1 1,-1 0,0 0,0 0,0 0,-1 0,1 0,-1 0,1 2,2 27,-2 1,-1-1,-3 14,1 14,2-55,0 0,-1 1,1-1,-1 1,0-1,0 0,-1 0,0 0,0 0,0 0,0 0,-2 2,1-3,0 0,-1-1,0 1,1-1,-1 0,0 0,0 0,-1-1,1 1,-1-1,1 0,-1 0,-2 0,-11 4,0-1,0-1,0-1,-1 0,-16-1,-28-1,-6-3,-8 0,48 2,-1-1,-20-5,39 5,0-2,0 0,1 0,-1-1,1 0,0-1,0 0,-7-5,0-2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18T16:31:29.767"/>
    </inkml:context>
    <inkml:brush xml:id="br0">
      <inkml:brushProperty name="width" value="0.1" units="cm"/>
      <inkml:brushProperty name="height" value="0.1" units="cm"/>
      <inkml:brushProperty name="color" value="#66CC00"/>
      <inkml:brushProperty name="ignorePressure" value="1"/>
    </inkml:brush>
  </inkml:definitions>
  <inkml:trace contextRef="#ctx0" brushRef="#br0">17 1,'0'0,"0"0,-7 3,-2 2</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15.715"/>
    </inkml:context>
    <inkml:brush xml:id="br0">
      <inkml:brushProperty name="width" value="0.1" units="cm"/>
      <inkml:brushProperty name="height" value="0.1" units="cm"/>
      <inkml:brushProperty name="ignorePressure" value="1"/>
    </inkml:brush>
  </inkml:definitions>
  <inkml:trace contextRef="#ctx0" brushRef="#br0">0 0,'1722'0,"-1699"1,-1 1,0 2,12 2,-8 0,0-2,8-1,23 3,0 2,-1 3,12 6,-56-15,43 11,18 4,53 20,-79-23,0-2,37 4,-9-1,2-2,-43-8,1 2,19 6,249 69,-120-36,-110-20,-54-19,-1 0,1-1,0-1,11 2,116 18,-137-22,1 1,0 0,-1 0,0 1,0 0,0 0,-1 1,1 0,1 3,2 0,-1 0,1-1,1-1,5 3,46 20,-20-10,-1-1,10 0,-45-16,0 0,-1 1,1 0,-1 0,1 1,-1 0,-1 0,6 5,7 9,0 0,1 5,24 25,-6-12,1-3,43 30,-15-21,2-2,26 9,149 59,-163-71,26 19,-39-20,1-3,9 1,-9-11,1-3,27 3,145 22,-186-36,-4 1,40 15,18 5,52 3,129 9,-260-40,511 63,-419-49,0-5,1-5,28-7,-76 2,56 9,28 1,495-10,-342-3,1522 1,-1809 0</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18.282"/>
    </inkml:context>
    <inkml:brush xml:id="br0">
      <inkml:brushProperty name="width" value="0.1" units="cm"/>
      <inkml:brushProperty name="height" value="0.1" units="cm"/>
      <inkml:brushProperty name="ignorePressure" value="1"/>
    </inkml:brush>
  </inkml:definitions>
  <inkml:trace contextRef="#ctx0" brushRef="#br0">81 0,'0'2219,"-11"-1885,1-122,-18 222,6-154,13 10,11 1745,-2-1337,26-233,0-50,-27-179,2 97,10-208,17 64,-7-57,-3 40,-14 271,-6-241,2-29,0-146</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19.936"/>
    </inkml:context>
    <inkml:brush xml:id="br0">
      <inkml:brushProperty name="width" value="0.1" units="cm"/>
      <inkml:brushProperty name="height" value="0.1" units="cm"/>
      <inkml:brushProperty name="ignorePressure" value="1"/>
    </inkml:brush>
  </inkml:definitions>
  <inkml:trace contextRef="#ctx0" brushRef="#br0">0 1,'0'814,"0"-791</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22.952"/>
    </inkml:context>
    <inkml:brush xml:id="br0">
      <inkml:brushProperty name="width" value="0.1" units="cm"/>
      <inkml:brushProperty name="height" value="0.1" units="cm"/>
      <inkml:brushProperty name="ignorePressure" value="1"/>
    </inkml:brush>
  </inkml:definitions>
  <inkml:trace contextRef="#ctx0" brushRef="#br0">43 0,'-1'67,"0"-5,3 19,-2-79,0 0,1 1,-1-1,0 0,1 1,-1-1,1 0,0 0,0 1,0-1,0 0,0 0,0 0,1 0,-1 0,1-1,-1 1,1 0,0-1,-1 1,1-1,0 1,0-1,0 0,2 1,3 0,0 0,0 0,0-1,1 0,-1 0,0-1,4 0,-3 0,1 0,-1 1,0 0,1 1,6 2,-8-2,-1 1,1 0,-1 1,0-1,0 1,0 1,-1-1,1 1,-1 0,0 0,0 0,-1 1,0-1,0 1,0 0,-1 1,0-1,0 1,0-1,-1 1,0 0,0 0,-1 1,4 21,-2 0,-1 0,-1 1,-2-1,-1 4,1 16,0 162,1-208,0 0,0 1,0-1,-1 0,1 0,-1 0,0 1,0-1,0 0,0 0,0 0,-1 0,1-1,-1 1,0 0,0-1,0 1,0-1,0 1,0-1,-1 0,1 0,-1 0,0 0,0-1,1 1,-1-1,0 0,0 1,0-1,0-1,-1 1,1 0,0-1,0 1,-1-1,-2 1,0 0,0-1,0 1,0-1,0 0,0-1,0 1,0-1,0 0,-5-2,8 1,0 1,-1-1,1 0,0 0,0-1,0 1,1 0,-1-1,0 0,1 1,0-1,0 0,0 0,0-1,0 1,0 0,1-1,-1 1,-20-58,17 46,0-1,-1 1,-1 0,0 1,-1-1,0 1,-1 1,-3-2,-1-1,2 3</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24.894"/>
    </inkml:context>
    <inkml:brush xml:id="br0">
      <inkml:brushProperty name="width" value="0.1" units="cm"/>
      <inkml:brushProperty name="height" value="0.1" units="cm"/>
      <inkml:brushProperty name="ignorePressure" value="1"/>
    </inkml:brush>
  </inkml:definitions>
  <inkml:trace contextRef="#ctx0" brushRef="#br0">0 22,'5'0,"5"0,6 0,5 0,7 0,0-5,-2-1,0 0,-4 2</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27.520"/>
    </inkml:context>
    <inkml:brush xml:id="br0">
      <inkml:brushProperty name="width" value="0.1" units="cm"/>
      <inkml:brushProperty name="height" value="0.1" units="cm"/>
      <inkml:brushProperty name="ignorePressure" value="1"/>
    </inkml:brush>
  </inkml:definitions>
  <inkml:trace contextRef="#ctx0" brushRef="#br0">1 14,'0'633,"0"-629,0 1,0 0,1-1,-1 1,1 0,0-1,0 1,1-1,-1 1,1-1,-1-2,1 0,-1 0,1 0,-1 0,1-1,0 1,-1 0,1-1,0 0,0 1,0-1,0 0,0 0,0 0,1 0,-1 0,0-1,0 1,1-1,-1 1,1-1,2 1,0 0,0 0,0-1,0 0,1 0,-1 0,0-1,0 0,0 0,0 0,3-1,-4 0,-1 0,1 0,-1 0,0 0,1-1,-1 1,0-1,0 0,-1 0,1 0,-1 0,1-1,-1 1,0 0,0-1,2-5,0 0,0 0,-1 0,-1 0,1-1,-2 1,1-1,0-8,-1-17,-3-30,0 19,1-365,1 383</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30.470"/>
    </inkml:context>
    <inkml:brush xml:id="br0">
      <inkml:brushProperty name="width" value="0.1" units="cm"/>
      <inkml:brushProperty name="height" value="0.1" units="cm"/>
      <inkml:brushProperty name="ignorePressure" value="1"/>
    </inkml:brush>
  </inkml:definitions>
  <inkml:trace contextRef="#ctx0" brushRef="#br0">817 4104,'-4'-5,"1"0,-1 0,1 0,0-1,0 0,1 1,-1-1,0-5,0 3,0 0,-1 0,0 0,-2-3,-13-15,-16-17,-15-19,27 32,-1 1,-6-4,11 14,2 0,0-1,2-1,0-1,-7-15,-1-13,17 34,0 0,-2 1,0 0,-1 1,-5-7,-53-56,40 47,1-1,1-1,0-4,-98-145,114 168,2 1,-1-1,2-1,0 1,0-1,1 0,1 0,0-1,1 1,1-1,-1-15,-8-156,-2-63,15 73,-4-147,-11 208,6 59,1-18,4-504,4 297,-2-195,0 460,1 0,1 0,1 0,0 0,1 0,1 0,9-24,12-21,-6 14,-1-15,-9 27,-9 31,1 1,-1 0,1 0,0-1,0 1,0 0,0 1,0-1,1 0,-1 1,1-1,0 1,0 0,0 0,0 0,0 0,0 0,0 1,1-1,-1 1,1 0,-1 0,1 0,-1 1,3-1,13-1,-1 1,1 1,-1 0,14 3,2 0,-5-2</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31.886"/>
    </inkml:context>
    <inkml:brush xml:id="br0">
      <inkml:brushProperty name="width" value="0.1" units="cm"/>
      <inkml:brushProperty name="height" value="0.1" units="cm"/>
      <inkml:brushProperty name="ignorePressure" value="1"/>
    </inkml:brush>
  </inkml:definitions>
  <inkml:trace contextRef="#ctx0" brushRef="#br0">28 1,'0'9,"0"12,0 15,0 11,-5 2,-1-3,1 0,0 5,2-2,1-4,1-6,0-4,1-10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33.574"/>
    </inkml:context>
    <inkml:brush xml:id="br0">
      <inkml:brushProperty name="width" value="0.1" units="cm"/>
      <inkml:brushProperty name="height" value="0.1" units="cm"/>
      <inkml:brushProperty name="ignorePressure" value="1"/>
    </inkml:brush>
  </inkml:definitions>
  <inkml:trace contextRef="#ctx0" brushRef="#br0">0 1,'0'442,"0"-416</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5-20T17:50:43.872"/>
    </inkml:context>
    <inkml:brush xml:id="br0">
      <inkml:brushProperty name="width" value="0.1" units="cm"/>
      <inkml:brushProperty name="height" value="0.1" units="cm"/>
      <inkml:brushProperty name="ignorePressure" value="1"/>
    </inkml:brush>
  </inkml:definitions>
  <inkml:trace contextRef="#ctx0" brushRef="#br0">1 637,'233'-2,"251"4,-359 7,89 19,-128-12,-39-6,0-3,6-1,279-2,-177-6,-117 2,-17 2,0-2,-1-1,1 0,0-2,15-3,-31 4,0 1,0-1,0 0,0 0,-1-1,1 1,0-1,-1 0,0 0,0-1,0 1,0-1,0 0,-1 0,0 0,0 0,0-1,0 1,-1-1,1 0,-1 0,0 0,-1 0,2-3,0-12,-1 0,0 0,-1 0,-1 0,-3-19,1-1,2 32,-2-1,1 0,-1 1,0-1,-1 1,0-1,-1 1,1 0,-2 0,1 1,-1-1,-2-2,-13-15,-1 1,-19-18,25 27,3 4,0 0,-1 1,0 1,-1 0,0 0,-1 2,0 0,0 0,-1 1,7 2,1 0,-1-1,1 0,0-1,0 1,0-2,1 1,0-1,0 0,1-1,-1 0,1 2,0 1,0-1,0 1,-1 1,0-1,1 1,-2 1,1-1,0 1,-1 0,1 1,-1 0,0 0,0 0,-6 1,-18-2,-1 2,0 1,-12 3,-17 0,-562-3,608 1,1 0,0 1,0 1,0 0,-12 5,-72 29,65-23,30-13,0 1,-1 0,1 0,0 1,0-1,0 1,1 0,-1 0,1 0,-1 1,1-1,0 1,0 0,1 0,-1 0,1 0,0 0,-1 2,-1 7,0 0,1 1,1-1,0 0,0 11,2-16,-2 3,1 1,-1-1,-1 0,0 0,-1 0,0 0,-1-1,0 1,0-1,-1 0,-1-1,1 1,-1 0,1 1,0 0,1 0,0 0,1 1,1 0,0 0,0 0,1 0,0 1,-1 26,2 0,2 20,0-32,-1-5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18T14:35:33.474"/>
    </inkml:context>
    <inkml:brush xml:id="br0">
      <inkml:brushProperty name="width" value="0.025" units="cm"/>
      <inkml:brushProperty name="height" value="0.025" units="cm"/>
      <inkml:brushProperty name="ignorePressure" value="1"/>
    </inkml:brush>
  </inkml:definitions>
  <inkml:trace contextRef="#ctx0" brushRef="#br0">0 266,'0'5,"0"4,0 4,0 6,0 3,0 0,0 1,0 0,0-2,5-17,7-47,14-57,12-43,0 2</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18T16:43:46.877"/>
    </inkml:context>
    <inkml:brush xml:id="br0">
      <inkml:brushProperty name="width" value="0.1" units="cm"/>
      <inkml:brushProperty name="height" value="0.1" units="cm"/>
      <inkml:brushProperty name="color" value="#66CC00"/>
      <inkml:brushProperty name="ignorePressure" value="1"/>
    </inkml:brush>
  </inkml:definitions>
  <inkml:trace contextRef="#ctx0" brushRef="#br0">1 83,'0'0,"0"-1,0 1,0-1,0 1,0-1,0 0,0 1,1-1,-1 1,0-1,1 1,-1-1,0 1,0-1,1 1,-1 0,1-1,-1 1,1-1,-1 1,0 0,1-1,-1 1,1 0,-1 0,1-1,0 1,19-4,-17 3,64-6,0 3,30 3,-43 1,57 1,60-2,-162 0,0 0,0-1,0 0,0-1,0 0,3 0,-1 0,1 0,2 1,145-10,-53-1,-69 8</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18T16:44:25.337"/>
    </inkml:context>
    <inkml:brush xml:id="br0">
      <inkml:brushProperty name="width" value="0.1" units="cm"/>
      <inkml:brushProperty name="height" value="0.1" units="cm"/>
      <inkml:brushProperty name="color" value="#66CC00"/>
      <inkml:brushProperty name="ignorePressure" value="1"/>
    </inkml:brush>
  </inkml:definitions>
  <inkml:trace contextRef="#ctx0" brushRef="#br0">1 3,'0'-2,"0"1,0 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18T16:24:27.010"/>
    </inkml:context>
    <inkml:brush xml:id="br0">
      <inkml:brushProperty name="width" value="0.1" units="cm"/>
      <inkml:brushProperty name="height" value="0.1" units="cm"/>
      <inkml:brushProperty name="color" value="#66CC00"/>
      <inkml:brushProperty name="ignorePressure" value="1"/>
    </inkml:brush>
  </inkml:definitions>
  <inkml:trace contextRef="#ctx0" brushRef="#br0">0 1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4-24T15:22:27.043"/>
    </inkml:context>
    <inkml:brush xml:id="br0">
      <inkml:brushProperty name="width" value="0.1" units="cm"/>
      <inkml:brushProperty name="height" value="0.1" units="cm"/>
      <inkml:brushProperty name="ignorePressure" value="1"/>
    </inkml:brush>
  </inkml:definitions>
  <inkml:trace contextRef="#ctx0" brushRef="#br0">1 1,'0'2,"0"4,0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68796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8399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8283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730375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0808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78389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9893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3621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13375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14969-A5B2-4FFE-8572-F09E82F4C2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26DE54-3A6F-4C34-AF26-48BE8E72AC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41DAC3-65E8-46AC-B51B-6FB85CEE15EF}"/>
              </a:ext>
            </a:extLst>
          </p:cNvPr>
          <p:cNvSpPr>
            <a:spLocks noGrp="1"/>
          </p:cNvSpPr>
          <p:nvPr>
            <p:ph type="dt" sz="half" idx="10"/>
          </p:nvPr>
        </p:nvSpPr>
        <p:spPr/>
        <p:txBody>
          <a:bodyPr/>
          <a:lstStyle/>
          <a:p>
            <a:fld id="{F2F95EA1-F9F4-4B8B-8F50-DF0D56AE4D7F}" type="datetimeFigureOut">
              <a:rPr lang="en-US" smtClean="0"/>
              <a:t>5/20/2020</a:t>
            </a:fld>
            <a:endParaRPr lang="en-US"/>
          </a:p>
        </p:txBody>
      </p:sp>
      <p:sp>
        <p:nvSpPr>
          <p:cNvPr id="5" name="Footer Placeholder 4">
            <a:extLst>
              <a:ext uri="{FF2B5EF4-FFF2-40B4-BE49-F238E27FC236}">
                <a16:creationId xmlns:a16="http://schemas.microsoft.com/office/drawing/2014/main" id="{BA85682B-B8C1-4114-85EA-BC58CBF8FA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E1553D-01B3-4B53-9CBB-E2190A1878E4}"/>
              </a:ext>
            </a:extLst>
          </p:cNvPr>
          <p:cNvSpPr>
            <a:spLocks noGrp="1"/>
          </p:cNvSpPr>
          <p:nvPr>
            <p:ph type="sldNum" sz="quarter" idx="12"/>
          </p:nvPr>
        </p:nvSpPr>
        <p:spPr/>
        <p:txBody>
          <a:bodyPr/>
          <a:lstStyle/>
          <a:p>
            <a:fld id="{B331B494-225E-47E5-9E32-B356327DE3CF}" type="slidenum">
              <a:rPr lang="en-US" smtClean="0"/>
              <a:t>‹#›</a:t>
            </a:fld>
            <a:endParaRPr lang="en-US"/>
          </a:p>
        </p:txBody>
      </p:sp>
    </p:spTree>
    <p:extLst>
      <p:ext uri="{BB962C8B-B14F-4D97-AF65-F5344CB8AC3E}">
        <p14:creationId xmlns:p14="http://schemas.microsoft.com/office/powerpoint/2010/main" val="1252596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7F839-D6B2-4DA8-BC5C-5936ECA5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5222C1-95EE-444D-9C93-B08BB25A4D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F04B9A-753F-41AB-B960-0494E281D1E0}"/>
              </a:ext>
            </a:extLst>
          </p:cNvPr>
          <p:cNvSpPr>
            <a:spLocks noGrp="1"/>
          </p:cNvSpPr>
          <p:nvPr>
            <p:ph type="dt" sz="half" idx="10"/>
          </p:nvPr>
        </p:nvSpPr>
        <p:spPr/>
        <p:txBody>
          <a:bodyPr/>
          <a:lstStyle/>
          <a:p>
            <a:fld id="{F2F95EA1-F9F4-4B8B-8F50-DF0D56AE4D7F}" type="datetimeFigureOut">
              <a:rPr lang="en-US" smtClean="0"/>
              <a:t>5/20/2020</a:t>
            </a:fld>
            <a:endParaRPr lang="en-US"/>
          </a:p>
        </p:txBody>
      </p:sp>
      <p:sp>
        <p:nvSpPr>
          <p:cNvPr id="5" name="Footer Placeholder 4">
            <a:extLst>
              <a:ext uri="{FF2B5EF4-FFF2-40B4-BE49-F238E27FC236}">
                <a16:creationId xmlns:a16="http://schemas.microsoft.com/office/drawing/2014/main" id="{6C4F4D08-9C30-4214-8F92-75BFCD645E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C718FE-7D0D-4DD0-B795-0BA868149DC2}"/>
              </a:ext>
            </a:extLst>
          </p:cNvPr>
          <p:cNvSpPr>
            <a:spLocks noGrp="1"/>
          </p:cNvSpPr>
          <p:nvPr>
            <p:ph type="sldNum" sz="quarter" idx="12"/>
          </p:nvPr>
        </p:nvSpPr>
        <p:spPr/>
        <p:txBody>
          <a:bodyPr/>
          <a:lstStyle/>
          <a:p>
            <a:fld id="{B331B494-225E-47E5-9E32-B356327DE3CF}" type="slidenum">
              <a:rPr lang="en-US" smtClean="0"/>
              <a:t>‹#›</a:t>
            </a:fld>
            <a:endParaRPr lang="en-US"/>
          </a:p>
        </p:txBody>
      </p:sp>
    </p:spTree>
    <p:extLst>
      <p:ext uri="{BB962C8B-B14F-4D97-AF65-F5344CB8AC3E}">
        <p14:creationId xmlns:p14="http://schemas.microsoft.com/office/powerpoint/2010/main" val="23803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86242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07D13-E11D-49BC-B7AD-F8E542D489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35C8F0-8E73-45AD-B924-85538A11EF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B46BE4-BBD4-4B26-A5BD-85BDFC386CF2}"/>
              </a:ext>
            </a:extLst>
          </p:cNvPr>
          <p:cNvSpPr>
            <a:spLocks noGrp="1"/>
          </p:cNvSpPr>
          <p:nvPr>
            <p:ph type="dt" sz="half" idx="10"/>
          </p:nvPr>
        </p:nvSpPr>
        <p:spPr/>
        <p:txBody>
          <a:bodyPr/>
          <a:lstStyle/>
          <a:p>
            <a:fld id="{F2F95EA1-F9F4-4B8B-8F50-DF0D56AE4D7F}" type="datetimeFigureOut">
              <a:rPr lang="en-US" smtClean="0"/>
              <a:t>5/20/2020</a:t>
            </a:fld>
            <a:endParaRPr lang="en-US"/>
          </a:p>
        </p:txBody>
      </p:sp>
      <p:sp>
        <p:nvSpPr>
          <p:cNvPr id="5" name="Footer Placeholder 4">
            <a:extLst>
              <a:ext uri="{FF2B5EF4-FFF2-40B4-BE49-F238E27FC236}">
                <a16:creationId xmlns:a16="http://schemas.microsoft.com/office/drawing/2014/main" id="{68326410-9CD1-40A5-9C40-0DE9B8CC94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580D54-3E6E-4E47-8933-8B7B78111074}"/>
              </a:ext>
            </a:extLst>
          </p:cNvPr>
          <p:cNvSpPr>
            <a:spLocks noGrp="1"/>
          </p:cNvSpPr>
          <p:nvPr>
            <p:ph type="sldNum" sz="quarter" idx="12"/>
          </p:nvPr>
        </p:nvSpPr>
        <p:spPr/>
        <p:txBody>
          <a:bodyPr/>
          <a:lstStyle/>
          <a:p>
            <a:fld id="{B331B494-225E-47E5-9E32-B356327DE3CF}" type="slidenum">
              <a:rPr lang="en-US" smtClean="0"/>
              <a:t>‹#›</a:t>
            </a:fld>
            <a:endParaRPr lang="en-US"/>
          </a:p>
        </p:txBody>
      </p:sp>
    </p:spTree>
    <p:extLst>
      <p:ext uri="{BB962C8B-B14F-4D97-AF65-F5344CB8AC3E}">
        <p14:creationId xmlns:p14="http://schemas.microsoft.com/office/powerpoint/2010/main" val="10146190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280F7-3E42-45AE-9604-2B8E40EC0A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136912-39F5-491D-85B7-74897AD3C3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7DFACA-E12C-4DEE-B19B-2673103AC0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4B7DA4-5B47-4A5F-8D3B-6AB3625C45EF}"/>
              </a:ext>
            </a:extLst>
          </p:cNvPr>
          <p:cNvSpPr>
            <a:spLocks noGrp="1"/>
          </p:cNvSpPr>
          <p:nvPr>
            <p:ph type="dt" sz="half" idx="10"/>
          </p:nvPr>
        </p:nvSpPr>
        <p:spPr/>
        <p:txBody>
          <a:bodyPr/>
          <a:lstStyle/>
          <a:p>
            <a:fld id="{F2F95EA1-F9F4-4B8B-8F50-DF0D56AE4D7F}" type="datetimeFigureOut">
              <a:rPr lang="en-US" smtClean="0"/>
              <a:t>5/20/2020</a:t>
            </a:fld>
            <a:endParaRPr lang="en-US"/>
          </a:p>
        </p:txBody>
      </p:sp>
      <p:sp>
        <p:nvSpPr>
          <p:cNvPr id="6" name="Footer Placeholder 5">
            <a:extLst>
              <a:ext uri="{FF2B5EF4-FFF2-40B4-BE49-F238E27FC236}">
                <a16:creationId xmlns:a16="http://schemas.microsoft.com/office/drawing/2014/main" id="{DA9656E5-98D7-4420-9842-B6207FEDD8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D20F8A-5C66-422C-938A-C2F9B2DB2E5B}"/>
              </a:ext>
            </a:extLst>
          </p:cNvPr>
          <p:cNvSpPr>
            <a:spLocks noGrp="1"/>
          </p:cNvSpPr>
          <p:nvPr>
            <p:ph type="sldNum" sz="quarter" idx="12"/>
          </p:nvPr>
        </p:nvSpPr>
        <p:spPr/>
        <p:txBody>
          <a:bodyPr/>
          <a:lstStyle/>
          <a:p>
            <a:fld id="{B331B494-225E-47E5-9E32-B356327DE3CF}" type="slidenum">
              <a:rPr lang="en-US" smtClean="0"/>
              <a:t>‹#›</a:t>
            </a:fld>
            <a:endParaRPr lang="en-US"/>
          </a:p>
        </p:txBody>
      </p:sp>
    </p:spTree>
    <p:extLst>
      <p:ext uri="{BB962C8B-B14F-4D97-AF65-F5344CB8AC3E}">
        <p14:creationId xmlns:p14="http://schemas.microsoft.com/office/powerpoint/2010/main" val="17256065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70B43-4B3F-4EBB-A3AB-4B282A8A7A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023E1A-7BC9-41AB-AC36-6FC35ADEB3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3A5596-4FC7-42FB-9A8D-DFB827E936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752679-5235-4D7A-B1D8-8B91B350F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A0CF58-6AF2-49F5-A505-2EDE382694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6E2B35-C2C0-4701-8B7A-485C207BD0AD}"/>
              </a:ext>
            </a:extLst>
          </p:cNvPr>
          <p:cNvSpPr>
            <a:spLocks noGrp="1"/>
          </p:cNvSpPr>
          <p:nvPr>
            <p:ph type="dt" sz="half" idx="10"/>
          </p:nvPr>
        </p:nvSpPr>
        <p:spPr/>
        <p:txBody>
          <a:bodyPr/>
          <a:lstStyle/>
          <a:p>
            <a:fld id="{F2F95EA1-F9F4-4B8B-8F50-DF0D56AE4D7F}" type="datetimeFigureOut">
              <a:rPr lang="en-US" smtClean="0"/>
              <a:t>5/20/2020</a:t>
            </a:fld>
            <a:endParaRPr lang="en-US"/>
          </a:p>
        </p:txBody>
      </p:sp>
      <p:sp>
        <p:nvSpPr>
          <p:cNvPr id="8" name="Footer Placeholder 7">
            <a:extLst>
              <a:ext uri="{FF2B5EF4-FFF2-40B4-BE49-F238E27FC236}">
                <a16:creationId xmlns:a16="http://schemas.microsoft.com/office/drawing/2014/main" id="{85741B02-8058-4223-AB5A-0FFB2E89CD8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7F79D9-9837-44A3-A9BC-EFFA9883CF02}"/>
              </a:ext>
            </a:extLst>
          </p:cNvPr>
          <p:cNvSpPr>
            <a:spLocks noGrp="1"/>
          </p:cNvSpPr>
          <p:nvPr>
            <p:ph type="sldNum" sz="quarter" idx="12"/>
          </p:nvPr>
        </p:nvSpPr>
        <p:spPr/>
        <p:txBody>
          <a:bodyPr/>
          <a:lstStyle/>
          <a:p>
            <a:fld id="{B331B494-225E-47E5-9E32-B356327DE3CF}" type="slidenum">
              <a:rPr lang="en-US" smtClean="0"/>
              <a:t>‹#›</a:t>
            </a:fld>
            <a:endParaRPr lang="en-US"/>
          </a:p>
        </p:txBody>
      </p:sp>
    </p:spTree>
    <p:extLst>
      <p:ext uri="{BB962C8B-B14F-4D97-AF65-F5344CB8AC3E}">
        <p14:creationId xmlns:p14="http://schemas.microsoft.com/office/powerpoint/2010/main" val="3024643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A8655-B485-4A2C-A361-D03596776B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A2D855-5543-4A50-A909-9A3D9059F7D8}"/>
              </a:ext>
            </a:extLst>
          </p:cNvPr>
          <p:cNvSpPr>
            <a:spLocks noGrp="1"/>
          </p:cNvSpPr>
          <p:nvPr>
            <p:ph type="dt" sz="half" idx="10"/>
          </p:nvPr>
        </p:nvSpPr>
        <p:spPr/>
        <p:txBody>
          <a:bodyPr/>
          <a:lstStyle/>
          <a:p>
            <a:fld id="{F2F95EA1-F9F4-4B8B-8F50-DF0D56AE4D7F}" type="datetimeFigureOut">
              <a:rPr lang="en-US" smtClean="0"/>
              <a:t>5/20/2020</a:t>
            </a:fld>
            <a:endParaRPr lang="en-US"/>
          </a:p>
        </p:txBody>
      </p:sp>
      <p:sp>
        <p:nvSpPr>
          <p:cNvPr id="4" name="Footer Placeholder 3">
            <a:extLst>
              <a:ext uri="{FF2B5EF4-FFF2-40B4-BE49-F238E27FC236}">
                <a16:creationId xmlns:a16="http://schemas.microsoft.com/office/drawing/2014/main" id="{67DFE741-51C3-4FC8-8264-0E0D96D21E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489E59-1C00-4414-82A7-8F78FD38008C}"/>
              </a:ext>
            </a:extLst>
          </p:cNvPr>
          <p:cNvSpPr>
            <a:spLocks noGrp="1"/>
          </p:cNvSpPr>
          <p:nvPr>
            <p:ph type="sldNum" sz="quarter" idx="12"/>
          </p:nvPr>
        </p:nvSpPr>
        <p:spPr/>
        <p:txBody>
          <a:bodyPr/>
          <a:lstStyle/>
          <a:p>
            <a:fld id="{B331B494-225E-47E5-9E32-B356327DE3CF}" type="slidenum">
              <a:rPr lang="en-US" smtClean="0"/>
              <a:t>‹#›</a:t>
            </a:fld>
            <a:endParaRPr lang="en-US"/>
          </a:p>
        </p:txBody>
      </p:sp>
    </p:spTree>
    <p:extLst>
      <p:ext uri="{BB962C8B-B14F-4D97-AF65-F5344CB8AC3E}">
        <p14:creationId xmlns:p14="http://schemas.microsoft.com/office/powerpoint/2010/main" val="130685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37683E-FA86-48F8-9B5C-25AF0C8466B2}"/>
              </a:ext>
            </a:extLst>
          </p:cNvPr>
          <p:cNvSpPr>
            <a:spLocks noGrp="1"/>
          </p:cNvSpPr>
          <p:nvPr>
            <p:ph type="dt" sz="half" idx="10"/>
          </p:nvPr>
        </p:nvSpPr>
        <p:spPr/>
        <p:txBody>
          <a:bodyPr/>
          <a:lstStyle/>
          <a:p>
            <a:fld id="{F2F95EA1-F9F4-4B8B-8F50-DF0D56AE4D7F}" type="datetimeFigureOut">
              <a:rPr lang="en-US" smtClean="0"/>
              <a:t>5/20/2020</a:t>
            </a:fld>
            <a:endParaRPr lang="en-US"/>
          </a:p>
        </p:txBody>
      </p:sp>
      <p:sp>
        <p:nvSpPr>
          <p:cNvPr id="3" name="Footer Placeholder 2">
            <a:extLst>
              <a:ext uri="{FF2B5EF4-FFF2-40B4-BE49-F238E27FC236}">
                <a16:creationId xmlns:a16="http://schemas.microsoft.com/office/drawing/2014/main" id="{3AA7499B-D003-4B24-9E84-1BF4E2915E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D85BD08-AB84-4E78-9B21-FE9DD92DB44D}"/>
              </a:ext>
            </a:extLst>
          </p:cNvPr>
          <p:cNvSpPr>
            <a:spLocks noGrp="1"/>
          </p:cNvSpPr>
          <p:nvPr>
            <p:ph type="sldNum" sz="quarter" idx="12"/>
          </p:nvPr>
        </p:nvSpPr>
        <p:spPr/>
        <p:txBody>
          <a:bodyPr/>
          <a:lstStyle/>
          <a:p>
            <a:fld id="{B331B494-225E-47E5-9E32-B356327DE3CF}" type="slidenum">
              <a:rPr lang="en-US" smtClean="0"/>
              <a:t>‹#›</a:t>
            </a:fld>
            <a:endParaRPr lang="en-US"/>
          </a:p>
        </p:txBody>
      </p:sp>
    </p:spTree>
    <p:extLst>
      <p:ext uri="{BB962C8B-B14F-4D97-AF65-F5344CB8AC3E}">
        <p14:creationId xmlns:p14="http://schemas.microsoft.com/office/powerpoint/2010/main" val="23558440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3EDE4-E35B-4AF9-B9D3-78E72E4F21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05B8B7-40B1-4664-BAD8-4A8C5C103E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3DAD51-5B93-45B6-90EE-0AF65CF900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85A31-B252-4F5A-88C9-3700D1702885}"/>
              </a:ext>
            </a:extLst>
          </p:cNvPr>
          <p:cNvSpPr>
            <a:spLocks noGrp="1"/>
          </p:cNvSpPr>
          <p:nvPr>
            <p:ph type="dt" sz="half" idx="10"/>
          </p:nvPr>
        </p:nvSpPr>
        <p:spPr/>
        <p:txBody>
          <a:bodyPr/>
          <a:lstStyle/>
          <a:p>
            <a:fld id="{F2F95EA1-F9F4-4B8B-8F50-DF0D56AE4D7F}" type="datetimeFigureOut">
              <a:rPr lang="en-US" smtClean="0"/>
              <a:t>5/20/2020</a:t>
            </a:fld>
            <a:endParaRPr lang="en-US"/>
          </a:p>
        </p:txBody>
      </p:sp>
      <p:sp>
        <p:nvSpPr>
          <p:cNvPr id="6" name="Footer Placeholder 5">
            <a:extLst>
              <a:ext uri="{FF2B5EF4-FFF2-40B4-BE49-F238E27FC236}">
                <a16:creationId xmlns:a16="http://schemas.microsoft.com/office/drawing/2014/main" id="{5C495C9C-81CB-48DA-8E1E-FC326BC4A3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0E9214-6495-4ED9-9805-4B2A4C103B88}"/>
              </a:ext>
            </a:extLst>
          </p:cNvPr>
          <p:cNvSpPr>
            <a:spLocks noGrp="1"/>
          </p:cNvSpPr>
          <p:nvPr>
            <p:ph type="sldNum" sz="quarter" idx="12"/>
          </p:nvPr>
        </p:nvSpPr>
        <p:spPr/>
        <p:txBody>
          <a:bodyPr/>
          <a:lstStyle/>
          <a:p>
            <a:fld id="{B331B494-225E-47E5-9E32-B356327DE3CF}" type="slidenum">
              <a:rPr lang="en-US" smtClean="0"/>
              <a:t>‹#›</a:t>
            </a:fld>
            <a:endParaRPr lang="en-US"/>
          </a:p>
        </p:txBody>
      </p:sp>
    </p:spTree>
    <p:extLst>
      <p:ext uri="{BB962C8B-B14F-4D97-AF65-F5344CB8AC3E}">
        <p14:creationId xmlns:p14="http://schemas.microsoft.com/office/powerpoint/2010/main" val="7198606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58D13-D44E-4488-9319-DE52977569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32C28E-7B0A-4CA9-BE0E-325F4B533E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40F6A1F-8A96-49C8-B32A-AEFE7D61B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3F8631-E0D5-40A4-BAF2-5B7E3B650FBF}"/>
              </a:ext>
            </a:extLst>
          </p:cNvPr>
          <p:cNvSpPr>
            <a:spLocks noGrp="1"/>
          </p:cNvSpPr>
          <p:nvPr>
            <p:ph type="dt" sz="half" idx="10"/>
          </p:nvPr>
        </p:nvSpPr>
        <p:spPr/>
        <p:txBody>
          <a:bodyPr/>
          <a:lstStyle/>
          <a:p>
            <a:fld id="{F2F95EA1-F9F4-4B8B-8F50-DF0D56AE4D7F}" type="datetimeFigureOut">
              <a:rPr lang="en-US" smtClean="0"/>
              <a:t>5/20/2020</a:t>
            </a:fld>
            <a:endParaRPr lang="en-US"/>
          </a:p>
        </p:txBody>
      </p:sp>
      <p:sp>
        <p:nvSpPr>
          <p:cNvPr id="6" name="Footer Placeholder 5">
            <a:extLst>
              <a:ext uri="{FF2B5EF4-FFF2-40B4-BE49-F238E27FC236}">
                <a16:creationId xmlns:a16="http://schemas.microsoft.com/office/drawing/2014/main" id="{4838702A-1C3C-4116-87F2-A9298D6EEE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8C0B6A-865E-4C00-9348-439622F7FA44}"/>
              </a:ext>
            </a:extLst>
          </p:cNvPr>
          <p:cNvSpPr>
            <a:spLocks noGrp="1"/>
          </p:cNvSpPr>
          <p:nvPr>
            <p:ph type="sldNum" sz="quarter" idx="12"/>
          </p:nvPr>
        </p:nvSpPr>
        <p:spPr/>
        <p:txBody>
          <a:bodyPr/>
          <a:lstStyle/>
          <a:p>
            <a:fld id="{B331B494-225E-47E5-9E32-B356327DE3CF}" type="slidenum">
              <a:rPr lang="en-US" smtClean="0"/>
              <a:t>‹#›</a:t>
            </a:fld>
            <a:endParaRPr lang="en-US"/>
          </a:p>
        </p:txBody>
      </p:sp>
    </p:spTree>
    <p:extLst>
      <p:ext uri="{BB962C8B-B14F-4D97-AF65-F5344CB8AC3E}">
        <p14:creationId xmlns:p14="http://schemas.microsoft.com/office/powerpoint/2010/main" val="30827670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B4550-85F7-4CC7-A8C9-77D63A581C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DD22FF-9B1A-4401-BE87-F7D537C0C2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235841-56E7-4A99-A225-77336D41FC73}"/>
              </a:ext>
            </a:extLst>
          </p:cNvPr>
          <p:cNvSpPr>
            <a:spLocks noGrp="1"/>
          </p:cNvSpPr>
          <p:nvPr>
            <p:ph type="dt" sz="half" idx="10"/>
          </p:nvPr>
        </p:nvSpPr>
        <p:spPr/>
        <p:txBody>
          <a:bodyPr/>
          <a:lstStyle/>
          <a:p>
            <a:fld id="{F2F95EA1-F9F4-4B8B-8F50-DF0D56AE4D7F}" type="datetimeFigureOut">
              <a:rPr lang="en-US" smtClean="0"/>
              <a:t>5/20/2020</a:t>
            </a:fld>
            <a:endParaRPr lang="en-US"/>
          </a:p>
        </p:txBody>
      </p:sp>
      <p:sp>
        <p:nvSpPr>
          <p:cNvPr id="5" name="Footer Placeholder 4">
            <a:extLst>
              <a:ext uri="{FF2B5EF4-FFF2-40B4-BE49-F238E27FC236}">
                <a16:creationId xmlns:a16="http://schemas.microsoft.com/office/drawing/2014/main" id="{A0E1946D-EC78-4CF2-9AE7-83379D9F18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C88402-00F6-4099-BDA2-1C0132C952C4}"/>
              </a:ext>
            </a:extLst>
          </p:cNvPr>
          <p:cNvSpPr>
            <a:spLocks noGrp="1"/>
          </p:cNvSpPr>
          <p:nvPr>
            <p:ph type="sldNum" sz="quarter" idx="12"/>
          </p:nvPr>
        </p:nvSpPr>
        <p:spPr/>
        <p:txBody>
          <a:bodyPr/>
          <a:lstStyle/>
          <a:p>
            <a:fld id="{B331B494-225E-47E5-9E32-B356327DE3CF}" type="slidenum">
              <a:rPr lang="en-US" smtClean="0"/>
              <a:t>‹#›</a:t>
            </a:fld>
            <a:endParaRPr lang="en-US"/>
          </a:p>
        </p:txBody>
      </p:sp>
    </p:spTree>
    <p:extLst>
      <p:ext uri="{BB962C8B-B14F-4D97-AF65-F5344CB8AC3E}">
        <p14:creationId xmlns:p14="http://schemas.microsoft.com/office/powerpoint/2010/main" val="22584443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ECA7A4-4BDF-459C-8013-2BF1F21A22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0CAF95F-2288-43AD-A1B4-29DD2EFFCB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DFF507-B04F-4EE9-A9C4-0EFC57270046}"/>
              </a:ext>
            </a:extLst>
          </p:cNvPr>
          <p:cNvSpPr>
            <a:spLocks noGrp="1"/>
          </p:cNvSpPr>
          <p:nvPr>
            <p:ph type="dt" sz="half" idx="10"/>
          </p:nvPr>
        </p:nvSpPr>
        <p:spPr/>
        <p:txBody>
          <a:bodyPr/>
          <a:lstStyle/>
          <a:p>
            <a:fld id="{F2F95EA1-F9F4-4B8B-8F50-DF0D56AE4D7F}" type="datetimeFigureOut">
              <a:rPr lang="en-US" smtClean="0"/>
              <a:t>5/20/2020</a:t>
            </a:fld>
            <a:endParaRPr lang="en-US"/>
          </a:p>
        </p:txBody>
      </p:sp>
      <p:sp>
        <p:nvSpPr>
          <p:cNvPr id="5" name="Footer Placeholder 4">
            <a:extLst>
              <a:ext uri="{FF2B5EF4-FFF2-40B4-BE49-F238E27FC236}">
                <a16:creationId xmlns:a16="http://schemas.microsoft.com/office/drawing/2014/main" id="{15AD1B40-02BA-4D3A-A2EE-489EC3882E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A8DC24-C432-444A-9F8B-2D52E1F3DAFC}"/>
              </a:ext>
            </a:extLst>
          </p:cNvPr>
          <p:cNvSpPr>
            <a:spLocks noGrp="1"/>
          </p:cNvSpPr>
          <p:nvPr>
            <p:ph type="sldNum" sz="quarter" idx="12"/>
          </p:nvPr>
        </p:nvSpPr>
        <p:spPr/>
        <p:txBody>
          <a:bodyPr/>
          <a:lstStyle/>
          <a:p>
            <a:fld id="{B331B494-225E-47E5-9E32-B356327DE3CF}" type="slidenum">
              <a:rPr lang="en-US" smtClean="0"/>
              <a:t>‹#›</a:t>
            </a:fld>
            <a:endParaRPr lang="en-US"/>
          </a:p>
        </p:txBody>
      </p:sp>
    </p:spTree>
    <p:extLst>
      <p:ext uri="{BB962C8B-B14F-4D97-AF65-F5344CB8AC3E}">
        <p14:creationId xmlns:p14="http://schemas.microsoft.com/office/powerpoint/2010/main" val="32980563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92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042011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9482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486923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714870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5/20/2020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796855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5/20/2020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6708324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5/20/2020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143740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67874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29995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2660742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30517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355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7434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1340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8362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3038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6626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629717"/>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65CF5E-DAA9-4FD4-87EF-FEA5832C9B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2B871C-326F-4E4C-A809-043EB2D852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CA985B-76FF-49AA-A352-B08A6CF9CE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F95EA1-F9F4-4B8B-8F50-DF0D56AE4D7F}" type="datetimeFigureOut">
              <a:rPr lang="en-US" smtClean="0"/>
              <a:t>5/20/2020</a:t>
            </a:fld>
            <a:endParaRPr lang="en-US"/>
          </a:p>
        </p:txBody>
      </p:sp>
      <p:sp>
        <p:nvSpPr>
          <p:cNvPr id="5" name="Footer Placeholder 4">
            <a:extLst>
              <a:ext uri="{FF2B5EF4-FFF2-40B4-BE49-F238E27FC236}">
                <a16:creationId xmlns:a16="http://schemas.microsoft.com/office/drawing/2014/main" id="{B868E9FC-FD31-4676-A372-5AE7A1331C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3C4FA5-5521-4220-AC01-1EA789187C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31B494-225E-47E5-9E32-B356327DE3CF}" type="slidenum">
              <a:rPr lang="en-US" smtClean="0"/>
              <a:t>‹#›</a:t>
            </a:fld>
            <a:endParaRPr lang="en-US"/>
          </a:p>
        </p:txBody>
      </p:sp>
    </p:spTree>
    <p:extLst>
      <p:ext uri="{BB962C8B-B14F-4D97-AF65-F5344CB8AC3E}">
        <p14:creationId xmlns:p14="http://schemas.microsoft.com/office/powerpoint/2010/main" val="90207424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5/20/2020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02632303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wiki/Function_(mathematic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Option" TargetMode="External"/><Relationship Id="rId2" Type="http://schemas.openxmlformats.org/officeDocument/2006/relationships/hyperlink" Target="http://en.wikipedia.org/wiki/Hedge_(financ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customXml" Target="../ink/ink2.xml"/><Relationship Id="rId1" Type="http://schemas.openxmlformats.org/officeDocument/2006/relationships/slideLayout" Target="../slideLayouts/slideLayout19.xml"/><Relationship Id="rId6" Type="http://schemas.openxmlformats.org/officeDocument/2006/relationships/customXml" Target="../ink/ink4.xml"/><Relationship Id="rId5" Type="http://schemas.openxmlformats.org/officeDocument/2006/relationships/image" Target="../media/image7.png"/><Relationship Id="rId4" Type="http://schemas.openxmlformats.org/officeDocument/2006/relationships/customXml" Target="../ink/ink3.xml"/></Relationships>
</file>

<file path=ppt/slides/_rels/slide15.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9.png"/><Relationship Id="rId1" Type="http://schemas.openxmlformats.org/officeDocument/2006/relationships/slideLayout" Target="../slideLayouts/slideLayout19.xml"/><Relationship Id="rId6" Type="http://schemas.openxmlformats.org/officeDocument/2006/relationships/image" Target="../media/image32.png"/><Relationship Id="rId5" Type="http://schemas.openxmlformats.org/officeDocument/2006/relationships/customXml" Target="../ink/ink6.xml"/><Relationship Id="rId4" Type="http://schemas.openxmlformats.org/officeDocument/2006/relationships/image" Target="../media/image210.png"/></Relationships>
</file>

<file path=ppt/slides/_rels/slide16.xml.rels><?xml version="1.0" encoding="UTF-8" standalone="yes"?>
<Relationships xmlns="http://schemas.openxmlformats.org/package/2006/relationships"><Relationship Id="rId13" Type="http://schemas.openxmlformats.org/officeDocument/2006/relationships/customXml" Target="../ink/ink12.xml"/><Relationship Id="rId18" Type="http://schemas.openxmlformats.org/officeDocument/2006/relationships/image" Target="../media/image14.png"/><Relationship Id="rId26" Type="http://schemas.openxmlformats.org/officeDocument/2006/relationships/customXml" Target="../ink/ink20.xml"/><Relationship Id="rId39" Type="http://schemas.openxmlformats.org/officeDocument/2006/relationships/customXml" Target="../ink/ink27.xml"/><Relationship Id="rId3" Type="http://schemas.openxmlformats.org/officeDocument/2006/relationships/customXml" Target="../ink/ink7.xml"/><Relationship Id="rId21" Type="http://schemas.openxmlformats.org/officeDocument/2006/relationships/image" Target="../media/image15.png"/><Relationship Id="rId34" Type="http://schemas.openxmlformats.org/officeDocument/2006/relationships/image" Target="../media/image21.png"/><Relationship Id="rId42" Type="http://schemas.openxmlformats.org/officeDocument/2006/relationships/image" Target="../media/image25.png"/><Relationship Id="rId47" Type="http://schemas.openxmlformats.org/officeDocument/2006/relationships/customXml" Target="../ink/ink31.xml"/><Relationship Id="rId50" Type="http://schemas.openxmlformats.org/officeDocument/2006/relationships/image" Target="../media/image29.png"/><Relationship Id="rId7" Type="http://schemas.openxmlformats.org/officeDocument/2006/relationships/customXml" Target="../ink/ink9.xml"/><Relationship Id="rId12" Type="http://schemas.openxmlformats.org/officeDocument/2006/relationships/image" Target="../media/image12.png"/><Relationship Id="rId17" Type="http://schemas.openxmlformats.org/officeDocument/2006/relationships/customXml" Target="../ink/ink15.xml"/><Relationship Id="rId25" Type="http://schemas.openxmlformats.org/officeDocument/2006/relationships/image" Target="../media/image17.png"/><Relationship Id="rId33" Type="http://schemas.openxmlformats.org/officeDocument/2006/relationships/customXml" Target="../ink/ink24.xml"/><Relationship Id="rId38" Type="http://schemas.openxmlformats.org/officeDocument/2006/relationships/image" Target="../media/image23.png"/><Relationship Id="rId46" Type="http://schemas.openxmlformats.org/officeDocument/2006/relationships/image" Target="../media/image27.png"/><Relationship Id="rId2" Type="http://schemas.openxmlformats.org/officeDocument/2006/relationships/image" Target="../media/image10.emf"/><Relationship Id="rId16" Type="http://schemas.openxmlformats.org/officeDocument/2006/relationships/customXml" Target="../ink/ink14.xml"/><Relationship Id="rId20" Type="http://schemas.openxmlformats.org/officeDocument/2006/relationships/customXml" Target="../ink/ink17.xml"/><Relationship Id="rId29" Type="http://schemas.openxmlformats.org/officeDocument/2006/relationships/image" Target="../media/image19.png"/><Relationship Id="rId41" Type="http://schemas.openxmlformats.org/officeDocument/2006/relationships/customXml" Target="../ink/ink28.xml"/><Relationship Id="rId54" Type="http://schemas.openxmlformats.org/officeDocument/2006/relationships/image" Target="../media/image31.png"/><Relationship Id="rId1" Type="http://schemas.openxmlformats.org/officeDocument/2006/relationships/slideLayout" Target="../slideLayouts/slideLayout19.xml"/><Relationship Id="rId6" Type="http://schemas.openxmlformats.org/officeDocument/2006/relationships/image" Target="../media/image66.png"/><Relationship Id="rId11" Type="http://schemas.openxmlformats.org/officeDocument/2006/relationships/customXml" Target="../ink/ink11.xml"/><Relationship Id="rId24" Type="http://schemas.openxmlformats.org/officeDocument/2006/relationships/customXml" Target="../ink/ink19.xml"/><Relationship Id="rId32" Type="http://schemas.openxmlformats.org/officeDocument/2006/relationships/customXml" Target="../ink/ink23.xml"/><Relationship Id="rId37" Type="http://schemas.openxmlformats.org/officeDocument/2006/relationships/customXml" Target="../ink/ink26.xml"/><Relationship Id="rId40" Type="http://schemas.openxmlformats.org/officeDocument/2006/relationships/image" Target="../media/image24.png"/><Relationship Id="rId45" Type="http://schemas.openxmlformats.org/officeDocument/2006/relationships/customXml" Target="../ink/ink30.xml"/><Relationship Id="rId53" Type="http://schemas.openxmlformats.org/officeDocument/2006/relationships/customXml" Target="../ink/ink34.xml"/><Relationship Id="rId5" Type="http://schemas.openxmlformats.org/officeDocument/2006/relationships/customXml" Target="../ink/ink8.xml"/><Relationship Id="rId15" Type="http://schemas.openxmlformats.org/officeDocument/2006/relationships/image" Target="../media/image13.png"/><Relationship Id="rId23" Type="http://schemas.openxmlformats.org/officeDocument/2006/relationships/image" Target="../media/image16.png"/><Relationship Id="rId28" Type="http://schemas.openxmlformats.org/officeDocument/2006/relationships/customXml" Target="../ink/ink21.xml"/><Relationship Id="rId36" Type="http://schemas.openxmlformats.org/officeDocument/2006/relationships/image" Target="../media/image22.png"/><Relationship Id="rId49" Type="http://schemas.openxmlformats.org/officeDocument/2006/relationships/customXml" Target="../ink/ink32.xml"/><Relationship Id="rId10" Type="http://schemas.openxmlformats.org/officeDocument/2006/relationships/image" Target="../media/image11.png"/><Relationship Id="rId19" Type="http://schemas.openxmlformats.org/officeDocument/2006/relationships/customXml" Target="../ink/ink16.xml"/><Relationship Id="rId31" Type="http://schemas.openxmlformats.org/officeDocument/2006/relationships/image" Target="../media/image20.png"/><Relationship Id="rId44" Type="http://schemas.openxmlformats.org/officeDocument/2006/relationships/image" Target="../media/image26.png"/><Relationship Id="rId52" Type="http://schemas.openxmlformats.org/officeDocument/2006/relationships/image" Target="../media/image30.png"/><Relationship Id="rId4" Type="http://schemas.openxmlformats.org/officeDocument/2006/relationships/image" Target="../media/image510.png"/><Relationship Id="rId9" Type="http://schemas.openxmlformats.org/officeDocument/2006/relationships/customXml" Target="../ink/ink10.xml"/><Relationship Id="rId14" Type="http://schemas.openxmlformats.org/officeDocument/2006/relationships/customXml" Target="../ink/ink13.xml"/><Relationship Id="rId22" Type="http://schemas.openxmlformats.org/officeDocument/2006/relationships/customXml" Target="../ink/ink18.xml"/><Relationship Id="rId27" Type="http://schemas.openxmlformats.org/officeDocument/2006/relationships/image" Target="../media/image18.png"/><Relationship Id="rId30" Type="http://schemas.openxmlformats.org/officeDocument/2006/relationships/customXml" Target="../ink/ink22.xml"/><Relationship Id="rId35" Type="http://schemas.openxmlformats.org/officeDocument/2006/relationships/customXml" Target="../ink/ink25.xml"/><Relationship Id="rId43" Type="http://schemas.openxmlformats.org/officeDocument/2006/relationships/customXml" Target="../ink/ink29.xml"/><Relationship Id="rId48" Type="http://schemas.openxmlformats.org/officeDocument/2006/relationships/image" Target="../media/image28.png"/><Relationship Id="rId8" Type="http://schemas.openxmlformats.org/officeDocument/2006/relationships/image" Target="../media/image4.png"/><Relationship Id="rId51" Type="http://schemas.openxmlformats.org/officeDocument/2006/relationships/customXml" Target="../ink/ink33.xml"/></Relationships>
</file>

<file path=ppt/slides/_rels/slide17.xml.rels><?xml version="1.0" encoding="UTF-8" standalone="yes"?>
<Relationships xmlns="http://schemas.openxmlformats.org/package/2006/relationships"><Relationship Id="rId3" Type="http://schemas.openxmlformats.org/officeDocument/2006/relationships/image" Target="../media/image33.emf"/><Relationship Id="rId7" Type="http://schemas.openxmlformats.org/officeDocument/2006/relationships/image" Target="../media/image10.png"/><Relationship Id="rId2" Type="http://schemas.openxmlformats.org/officeDocument/2006/relationships/image" Target="../media/image32.emf"/><Relationship Id="rId1" Type="http://schemas.openxmlformats.org/officeDocument/2006/relationships/slideLayout" Target="../slideLayouts/slideLayout19.xml"/><Relationship Id="rId6" Type="http://schemas.openxmlformats.org/officeDocument/2006/relationships/customXml" Target="../ink/ink36.xml"/><Relationship Id="rId5" Type="http://schemas.openxmlformats.org/officeDocument/2006/relationships/image" Target="../media/image90.png"/><Relationship Id="rId4" Type="http://schemas.openxmlformats.org/officeDocument/2006/relationships/customXml" Target="../ink/ink35.xml"/></Relationships>
</file>

<file path=ppt/slides/_rels/slide18.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3" Type="http://schemas.openxmlformats.org/officeDocument/2006/relationships/customXml" Target="../ink/ink42.xml"/><Relationship Id="rId18" Type="http://schemas.openxmlformats.org/officeDocument/2006/relationships/image" Target="../media/image40.png"/><Relationship Id="rId26" Type="http://schemas.openxmlformats.org/officeDocument/2006/relationships/image" Target="../media/image44.png"/><Relationship Id="rId39" Type="http://schemas.openxmlformats.org/officeDocument/2006/relationships/customXml" Target="../ink/ink55.xml"/><Relationship Id="rId21" Type="http://schemas.openxmlformats.org/officeDocument/2006/relationships/customXml" Target="../ink/ink46.xml"/><Relationship Id="rId34" Type="http://schemas.openxmlformats.org/officeDocument/2006/relationships/image" Target="../media/image48.png"/><Relationship Id="rId42" Type="http://schemas.openxmlformats.org/officeDocument/2006/relationships/image" Target="../media/image52.png"/><Relationship Id="rId47" Type="http://schemas.openxmlformats.org/officeDocument/2006/relationships/customXml" Target="../ink/ink59.xml"/><Relationship Id="rId50" Type="http://schemas.openxmlformats.org/officeDocument/2006/relationships/image" Target="../media/image56.png"/><Relationship Id="rId55" Type="http://schemas.openxmlformats.org/officeDocument/2006/relationships/customXml" Target="../ink/ink63.xml"/><Relationship Id="rId63" Type="http://schemas.openxmlformats.org/officeDocument/2006/relationships/customXml" Target="../ink/ink67.xml"/><Relationship Id="rId68" Type="http://schemas.openxmlformats.org/officeDocument/2006/relationships/image" Target="../media/image65.png"/><Relationship Id="rId7" Type="http://schemas.openxmlformats.org/officeDocument/2006/relationships/customXml" Target="../ink/ink39.xml"/><Relationship Id="rId2" Type="http://schemas.openxmlformats.org/officeDocument/2006/relationships/image" Target="../media/image10.emf"/><Relationship Id="rId16" Type="http://schemas.openxmlformats.org/officeDocument/2006/relationships/image" Target="../media/image39.png"/><Relationship Id="rId29" Type="http://schemas.openxmlformats.org/officeDocument/2006/relationships/customXml" Target="../ink/ink50.xml"/><Relationship Id="rId1" Type="http://schemas.openxmlformats.org/officeDocument/2006/relationships/slideLayout" Target="../slideLayouts/slideLayout19.xml"/><Relationship Id="rId6" Type="http://schemas.openxmlformats.org/officeDocument/2006/relationships/image" Target="../media/image66.png"/><Relationship Id="rId11" Type="http://schemas.openxmlformats.org/officeDocument/2006/relationships/customXml" Target="../ink/ink41.xml"/><Relationship Id="rId24" Type="http://schemas.openxmlformats.org/officeDocument/2006/relationships/image" Target="../media/image43.png"/><Relationship Id="rId32" Type="http://schemas.openxmlformats.org/officeDocument/2006/relationships/image" Target="../media/image47.png"/><Relationship Id="rId37" Type="http://schemas.openxmlformats.org/officeDocument/2006/relationships/customXml" Target="../ink/ink54.xml"/><Relationship Id="rId40" Type="http://schemas.openxmlformats.org/officeDocument/2006/relationships/image" Target="../media/image51.png"/><Relationship Id="rId45" Type="http://schemas.openxmlformats.org/officeDocument/2006/relationships/customXml" Target="../ink/ink58.xml"/><Relationship Id="rId53" Type="http://schemas.openxmlformats.org/officeDocument/2006/relationships/customXml" Target="../ink/ink62.xml"/><Relationship Id="rId58" Type="http://schemas.openxmlformats.org/officeDocument/2006/relationships/image" Target="../media/image60.png"/><Relationship Id="rId66" Type="http://schemas.openxmlformats.org/officeDocument/2006/relationships/image" Target="../media/image64.png"/><Relationship Id="rId5" Type="http://schemas.openxmlformats.org/officeDocument/2006/relationships/customXml" Target="../ink/ink38.xml"/><Relationship Id="rId15" Type="http://schemas.openxmlformats.org/officeDocument/2006/relationships/customXml" Target="../ink/ink43.xml"/><Relationship Id="rId23" Type="http://schemas.openxmlformats.org/officeDocument/2006/relationships/customXml" Target="../ink/ink47.xml"/><Relationship Id="rId28" Type="http://schemas.openxmlformats.org/officeDocument/2006/relationships/image" Target="../media/image45.png"/><Relationship Id="rId36" Type="http://schemas.openxmlformats.org/officeDocument/2006/relationships/image" Target="../media/image49.png"/><Relationship Id="rId49" Type="http://schemas.openxmlformats.org/officeDocument/2006/relationships/customXml" Target="../ink/ink60.xml"/><Relationship Id="rId57" Type="http://schemas.openxmlformats.org/officeDocument/2006/relationships/customXml" Target="../ink/ink64.xml"/><Relationship Id="rId61" Type="http://schemas.openxmlformats.org/officeDocument/2006/relationships/customXml" Target="../ink/ink66.xml"/><Relationship Id="rId10" Type="http://schemas.openxmlformats.org/officeDocument/2006/relationships/image" Target="../media/image36.png"/><Relationship Id="rId19" Type="http://schemas.openxmlformats.org/officeDocument/2006/relationships/customXml" Target="../ink/ink45.xml"/><Relationship Id="rId31" Type="http://schemas.openxmlformats.org/officeDocument/2006/relationships/customXml" Target="../ink/ink51.xml"/><Relationship Id="rId44" Type="http://schemas.openxmlformats.org/officeDocument/2006/relationships/image" Target="../media/image53.png"/><Relationship Id="rId52" Type="http://schemas.openxmlformats.org/officeDocument/2006/relationships/image" Target="../media/image57.png"/><Relationship Id="rId60" Type="http://schemas.openxmlformats.org/officeDocument/2006/relationships/image" Target="../media/image61.png"/><Relationship Id="rId65" Type="http://schemas.openxmlformats.org/officeDocument/2006/relationships/customXml" Target="../ink/ink68.xml"/><Relationship Id="rId4" Type="http://schemas.openxmlformats.org/officeDocument/2006/relationships/image" Target="../media/image510.png"/><Relationship Id="rId9" Type="http://schemas.openxmlformats.org/officeDocument/2006/relationships/customXml" Target="../ink/ink40.xml"/><Relationship Id="rId14" Type="http://schemas.openxmlformats.org/officeDocument/2006/relationships/image" Target="../media/image38.png"/><Relationship Id="rId22" Type="http://schemas.openxmlformats.org/officeDocument/2006/relationships/image" Target="../media/image42.png"/><Relationship Id="rId27" Type="http://schemas.openxmlformats.org/officeDocument/2006/relationships/customXml" Target="../ink/ink49.xml"/><Relationship Id="rId30" Type="http://schemas.openxmlformats.org/officeDocument/2006/relationships/image" Target="../media/image46.png"/><Relationship Id="rId35" Type="http://schemas.openxmlformats.org/officeDocument/2006/relationships/customXml" Target="../ink/ink53.xml"/><Relationship Id="rId43" Type="http://schemas.openxmlformats.org/officeDocument/2006/relationships/customXml" Target="../ink/ink57.xml"/><Relationship Id="rId48" Type="http://schemas.openxmlformats.org/officeDocument/2006/relationships/image" Target="../media/image55.png"/><Relationship Id="rId56" Type="http://schemas.openxmlformats.org/officeDocument/2006/relationships/image" Target="../media/image59.png"/><Relationship Id="rId64" Type="http://schemas.openxmlformats.org/officeDocument/2006/relationships/image" Target="../media/image63.png"/><Relationship Id="rId8" Type="http://schemas.openxmlformats.org/officeDocument/2006/relationships/image" Target="../media/image35.png"/><Relationship Id="rId51" Type="http://schemas.openxmlformats.org/officeDocument/2006/relationships/customXml" Target="../ink/ink61.xml"/><Relationship Id="rId3" Type="http://schemas.openxmlformats.org/officeDocument/2006/relationships/customXml" Target="../ink/ink37.xml"/><Relationship Id="rId12" Type="http://schemas.openxmlformats.org/officeDocument/2006/relationships/image" Target="../media/image37.png"/><Relationship Id="rId17" Type="http://schemas.openxmlformats.org/officeDocument/2006/relationships/customXml" Target="../ink/ink44.xml"/><Relationship Id="rId25" Type="http://schemas.openxmlformats.org/officeDocument/2006/relationships/customXml" Target="../ink/ink48.xml"/><Relationship Id="rId33" Type="http://schemas.openxmlformats.org/officeDocument/2006/relationships/customXml" Target="../ink/ink52.xml"/><Relationship Id="rId38" Type="http://schemas.openxmlformats.org/officeDocument/2006/relationships/image" Target="../media/image50.png"/><Relationship Id="rId46" Type="http://schemas.openxmlformats.org/officeDocument/2006/relationships/image" Target="../media/image54.png"/><Relationship Id="rId59" Type="http://schemas.openxmlformats.org/officeDocument/2006/relationships/customXml" Target="../ink/ink65.xml"/><Relationship Id="rId67" Type="http://schemas.openxmlformats.org/officeDocument/2006/relationships/customXml" Target="../ink/ink69.xml"/><Relationship Id="rId20" Type="http://schemas.openxmlformats.org/officeDocument/2006/relationships/image" Target="../media/image41.png"/><Relationship Id="rId41" Type="http://schemas.openxmlformats.org/officeDocument/2006/relationships/customXml" Target="../ink/ink56.xml"/><Relationship Id="rId54" Type="http://schemas.openxmlformats.org/officeDocument/2006/relationships/image" Target="../media/image58.png"/><Relationship Id="rId62" Type="http://schemas.openxmlformats.org/officeDocument/2006/relationships/image" Target="../media/image6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7.emf"/><Relationship Id="rId7" Type="http://schemas.openxmlformats.org/officeDocument/2006/relationships/image" Target="../media/image150.png"/><Relationship Id="rId2" Type="http://schemas.openxmlformats.org/officeDocument/2006/relationships/image" Target="../media/image66.emf"/><Relationship Id="rId1" Type="http://schemas.openxmlformats.org/officeDocument/2006/relationships/slideLayout" Target="../slideLayouts/slideLayout19.xml"/><Relationship Id="rId6" Type="http://schemas.openxmlformats.org/officeDocument/2006/relationships/customXml" Target="../ink/ink71.xml"/><Relationship Id="rId5" Type="http://schemas.openxmlformats.org/officeDocument/2006/relationships/image" Target="../media/image140.png"/><Relationship Id="rId4" Type="http://schemas.openxmlformats.org/officeDocument/2006/relationships/customXml" Target="../ink/ink7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34FE6-FC0C-418E-A4D1-177746DFA418}"/>
              </a:ext>
            </a:extLst>
          </p:cNvPr>
          <p:cNvSpPr>
            <a:spLocks noGrp="1"/>
          </p:cNvSpPr>
          <p:nvPr>
            <p:ph type="ctrTitle"/>
          </p:nvPr>
        </p:nvSpPr>
        <p:spPr/>
        <p:txBody>
          <a:bodyPr/>
          <a:lstStyle/>
          <a:p>
            <a:r>
              <a:rPr lang="en-US" dirty="0"/>
              <a:t>INTRODUCTION TO DERIVATIVES</a:t>
            </a:r>
          </a:p>
        </p:txBody>
      </p:sp>
      <p:sp>
        <p:nvSpPr>
          <p:cNvPr id="3" name="Subtitle 2">
            <a:extLst>
              <a:ext uri="{FF2B5EF4-FFF2-40B4-BE49-F238E27FC236}">
                <a16:creationId xmlns:a16="http://schemas.microsoft.com/office/drawing/2014/main" id="{DF4B66EF-9BDE-4878-B85F-BD88085DD765}"/>
              </a:ext>
            </a:extLst>
          </p:cNvPr>
          <p:cNvSpPr>
            <a:spLocks noGrp="1"/>
          </p:cNvSpPr>
          <p:nvPr>
            <p:ph type="subTitle" idx="1"/>
          </p:nvPr>
        </p:nvSpPr>
        <p:spPr/>
        <p:txBody>
          <a:bodyPr/>
          <a:lstStyle/>
          <a:p>
            <a:r>
              <a:rPr lang="en-US" dirty="0"/>
              <a:t>Professor </a:t>
            </a:r>
            <a:r>
              <a:rPr lang="en-US" dirty="0" err="1"/>
              <a:t>chris</a:t>
            </a:r>
            <a:r>
              <a:rPr lang="en-US" dirty="0"/>
              <a:t> droussiotis</a:t>
            </a:r>
          </a:p>
        </p:txBody>
      </p:sp>
    </p:spTree>
    <p:extLst>
      <p:ext uri="{BB962C8B-B14F-4D97-AF65-F5344CB8AC3E}">
        <p14:creationId xmlns:p14="http://schemas.microsoft.com/office/powerpoint/2010/main" val="1280318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Line 14">
            <a:extLst>
              <a:ext uri="{FF2B5EF4-FFF2-40B4-BE49-F238E27FC236}">
                <a16:creationId xmlns:a16="http://schemas.microsoft.com/office/drawing/2014/main" id="{25B4AC5C-F802-4EBE-9334-FEC56514C28F}"/>
              </a:ext>
            </a:extLst>
          </p:cNvPr>
          <p:cNvSpPr>
            <a:spLocks noChangeShapeType="1"/>
          </p:cNvSpPr>
          <p:nvPr/>
        </p:nvSpPr>
        <p:spPr bwMode="auto">
          <a:xfrm>
            <a:off x="2445267" y="1467294"/>
            <a:ext cx="15728" cy="327206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Line 10">
            <a:extLst>
              <a:ext uri="{FF2B5EF4-FFF2-40B4-BE49-F238E27FC236}">
                <a16:creationId xmlns:a16="http://schemas.microsoft.com/office/drawing/2014/main" id="{37118EDF-02BB-469D-BE43-D388A5DC2AB9}"/>
              </a:ext>
            </a:extLst>
          </p:cNvPr>
          <p:cNvSpPr>
            <a:spLocks noChangeShapeType="1"/>
          </p:cNvSpPr>
          <p:nvPr/>
        </p:nvSpPr>
        <p:spPr bwMode="auto">
          <a:xfrm flipV="1">
            <a:off x="2445267" y="4691281"/>
            <a:ext cx="6571139" cy="4807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Arc 12">
            <a:extLst>
              <a:ext uri="{FF2B5EF4-FFF2-40B4-BE49-F238E27FC236}">
                <a16:creationId xmlns:a16="http://schemas.microsoft.com/office/drawing/2014/main" id="{BD2179D9-2514-4069-9821-3F5FB177700D}"/>
              </a:ext>
            </a:extLst>
          </p:cNvPr>
          <p:cNvSpPr>
            <a:spLocks/>
          </p:cNvSpPr>
          <p:nvPr/>
        </p:nvSpPr>
        <p:spPr bwMode="auto">
          <a:xfrm flipH="1" flipV="1">
            <a:off x="4925576" y="3314566"/>
            <a:ext cx="914400" cy="914400"/>
          </a:xfrm>
          <a:custGeom>
            <a:avLst/>
            <a:gdLst>
              <a:gd name="G0" fmla="+- 19497 0 0"/>
              <a:gd name="G1" fmla="+- 21600 0 0"/>
              <a:gd name="G2" fmla="+- 21600 0 0"/>
              <a:gd name="T0" fmla="*/ 0 w 41097"/>
              <a:gd name="T1" fmla="*/ 12304 h 21600"/>
              <a:gd name="T2" fmla="*/ 41097 w 41097"/>
              <a:gd name="T3" fmla="*/ 21600 h 21600"/>
              <a:gd name="T4" fmla="*/ 19497 w 41097"/>
              <a:gd name="T5" fmla="*/ 21600 h 21600"/>
            </a:gdLst>
            <a:ahLst/>
            <a:cxnLst>
              <a:cxn ang="0">
                <a:pos x="T0" y="T1"/>
              </a:cxn>
              <a:cxn ang="0">
                <a:pos x="T2" y="T3"/>
              </a:cxn>
              <a:cxn ang="0">
                <a:pos x="T4" y="T5"/>
              </a:cxn>
            </a:cxnLst>
            <a:rect l="0" t="0" r="r" b="b"/>
            <a:pathLst>
              <a:path w="41097" h="21600" fill="none" extrusionOk="0">
                <a:moveTo>
                  <a:pt x="-1" y="12303"/>
                </a:moveTo>
                <a:cubicBezTo>
                  <a:pt x="3583" y="4787"/>
                  <a:pt x="11169" y="0"/>
                  <a:pt x="19497" y="0"/>
                </a:cubicBezTo>
                <a:cubicBezTo>
                  <a:pt x="31426" y="0"/>
                  <a:pt x="41097" y="9670"/>
                  <a:pt x="41097" y="21600"/>
                </a:cubicBezTo>
              </a:path>
              <a:path w="41097" h="21600" stroke="0" extrusionOk="0">
                <a:moveTo>
                  <a:pt x="-1" y="12303"/>
                </a:moveTo>
                <a:cubicBezTo>
                  <a:pt x="3583" y="4787"/>
                  <a:pt x="11169" y="0"/>
                  <a:pt x="19497" y="0"/>
                </a:cubicBezTo>
                <a:cubicBezTo>
                  <a:pt x="31426" y="0"/>
                  <a:pt x="41097" y="9670"/>
                  <a:pt x="41097" y="21600"/>
                </a:cubicBezTo>
                <a:lnTo>
                  <a:pt x="19497"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Arc 13">
            <a:extLst>
              <a:ext uri="{FF2B5EF4-FFF2-40B4-BE49-F238E27FC236}">
                <a16:creationId xmlns:a16="http://schemas.microsoft.com/office/drawing/2014/main" id="{449BF04B-9857-45CF-BC13-1D30B5BDC8C1}"/>
              </a:ext>
            </a:extLst>
          </p:cNvPr>
          <p:cNvSpPr>
            <a:spLocks/>
          </p:cNvSpPr>
          <p:nvPr/>
        </p:nvSpPr>
        <p:spPr bwMode="auto">
          <a:xfrm rot="10800000" flipH="1" flipV="1">
            <a:off x="5839977" y="2758220"/>
            <a:ext cx="914400" cy="1601788"/>
          </a:xfrm>
          <a:custGeom>
            <a:avLst/>
            <a:gdLst>
              <a:gd name="G0" fmla="+- 19554 0 0"/>
              <a:gd name="G1" fmla="+- 21600 0 0"/>
              <a:gd name="G2" fmla="+- 21600 0 0"/>
              <a:gd name="T0" fmla="*/ 0 w 39915"/>
              <a:gd name="T1" fmla="*/ 12424 h 21600"/>
              <a:gd name="T2" fmla="*/ 39915 w 39915"/>
              <a:gd name="T3" fmla="*/ 14390 h 21600"/>
              <a:gd name="T4" fmla="*/ 19554 w 39915"/>
              <a:gd name="T5" fmla="*/ 21600 h 21600"/>
            </a:gdLst>
            <a:ahLst/>
            <a:cxnLst>
              <a:cxn ang="0">
                <a:pos x="T0" y="T1"/>
              </a:cxn>
              <a:cxn ang="0">
                <a:pos x="T2" y="T3"/>
              </a:cxn>
              <a:cxn ang="0">
                <a:pos x="T4" y="T5"/>
              </a:cxn>
            </a:cxnLst>
            <a:rect l="0" t="0" r="r" b="b"/>
            <a:pathLst>
              <a:path w="39915" h="21600" fill="none" extrusionOk="0">
                <a:moveTo>
                  <a:pt x="-1" y="12423"/>
                </a:moveTo>
                <a:cubicBezTo>
                  <a:pt x="3557" y="4841"/>
                  <a:pt x="11178" y="0"/>
                  <a:pt x="19554" y="0"/>
                </a:cubicBezTo>
                <a:cubicBezTo>
                  <a:pt x="28703" y="0"/>
                  <a:pt x="36860" y="5764"/>
                  <a:pt x="39915" y="14389"/>
                </a:cubicBezTo>
              </a:path>
              <a:path w="39915" h="21600" stroke="0" extrusionOk="0">
                <a:moveTo>
                  <a:pt x="-1" y="12423"/>
                </a:moveTo>
                <a:cubicBezTo>
                  <a:pt x="3557" y="4841"/>
                  <a:pt x="11178" y="0"/>
                  <a:pt x="19554" y="0"/>
                </a:cubicBezTo>
                <a:cubicBezTo>
                  <a:pt x="28703" y="0"/>
                  <a:pt x="36860" y="5764"/>
                  <a:pt x="39915" y="14389"/>
                </a:cubicBezTo>
                <a:lnTo>
                  <a:pt x="19554"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Line 11">
            <a:extLst>
              <a:ext uri="{FF2B5EF4-FFF2-40B4-BE49-F238E27FC236}">
                <a16:creationId xmlns:a16="http://schemas.microsoft.com/office/drawing/2014/main" id="{9A082FA0-C132-434D-BE82-D768A4C6B1C0}"/>
              </a:ext>
            </a:extLst>
          </p:cNvPr>
          <p:cNvSpPr>
            <a:spLocks noChangeShapeType="1"/>
          </p:cNvSpPr>
          <p:nvPr/>
        </p:nvSpPr>
        <p:spPr bwMode="auto">
          <a:xfrm>
            <a:off x="3762376" y="3053613"/>
            <a:ext cx="3743325" cy="1130300"/>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Rectangle 15">
            <a:extLst>
              <a:ext uri="{FF2B5EF4-FFF2-40B4-BE49-F238E27FC236}">
                <a16:creationId xmlns:a16="http://schemas.microsoft.com/office/drawing/2014/main" id="{08C5DE3E-8F5A-4658-A29A-28377B32225A}"/>
              </a:ext>
            </a:extLst>
          </p:cNvPr>
          <p:cNvSpPr>
            <a:spLocks noChangeArrowheads="1"/>
          </p:cNvSpPr>
          <p:nvPr/>
        </p:nvSpPr>
        <p:spPr bwMode="auto">
          <a:xfrm>
            <a:off x="770861" y="292184"/>
            <a:ext cx="9362499"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Derivatives in Math (Calculus)</a:t>
            </a:r>
            <a:endParaRPr kumimoji="0" lang="en-US" altLang="zh-CN"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altLang="zh-CN" sz="24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 derivative</a:t>
            </a:r>
            <a:r>
              <a:rPr kumimoji="0" lang="en-US" altLang="zh-CN" sz="24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is a measure of how a </a:t>
            </a:r>
            <a:r>
              <a:rPr kumimoji="0" lang="en-US" altLang="zh-CN" sz="24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hlinkClick r:id="rId2" tooltip="Function (mathematics)"/>
              </a:rPr>
              <a:t>function</a:t>
            </a:r>
            <a:r>
              <a:rPr kumimoji="0" lang="en-US" altLang="zh-CN" sz="24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changes as its input changes.</a:t>
            </a:r>
            <a:endParaRPr kumimoji="0" lang="en-US"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20" name="Rectangle 16">
            <a:extLst>
              <a:ext uri="{FF2B5EF4-FFF2-40B4-BE49-F238E27FC236}">
                <a16:creationId xmlns:a16="http://schemas.microsoft.com/office/drawing/2014/main" id="{70B56CB3-8BAB-4708-BFC9-BD44590344FD}"/>
              </a:ext>
            </a:extLst>
          </p:cNvPr>
          <p:cNvSpPr>
            <a:spLocks noChangeArrowheads="1"/>
          </p:cNvSpPr>
          <p:nvPr/>
        </p:nvSpPr>
        <p:spPr bwMode="auto">
          <a:xfrm>
            <a:off x="1892596" y="237106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endParaRPr kumimoji="0" lang="en-US" altLang="zh-CN" sz="4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21" name="Rectangle 17">
            <a:extLst>
              <a:ext uri="{FF2B5EF4-FFF2-40B4-BE49-F238E27FC236}">
                <a16:creationId xmlns:a16="http://schemas.microsoft.com/office/drawing/2014/main" id="{E2DEBBBB-C633-45BF-981D-D7FAAF71BBC7}"/>
              </a:ext>
            </a:extLst>
          </p:cNvPr>
          <p:cNvSpPr>
            <a:spLocks noChangeArrowheads="1"/>
          </p:cNvSpPr>
          <p:nvPr/>
        </p:nvSpPr>
        <p:spPr bwMode="auto">
          <a:xfrm>
            <a:off x="880954" y="2116106"/>
            <a:ext cx="1616148"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Δy</a:t>
            </a:r>
            <a:r>
              <a:rPr kumimoji="0" lang="en-US" altLang="zh-CN" sz="24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 </a:t>
            </a:r>
            <a:r>
              <a:rPr kumimoji="0" lang="en-US" altLang="zh-CN" sz="24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m.Δx</a:t>
            </a:r>
            <a:r>
              <a:rPr kumimoji="0" lang="en-US" altLang="zh-CN" sz="24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endParaRPr kumimoji="0" lang="en-US" altLang="zh-C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22" name="Rectangle 18">
            <a:extLst>
              <a:ext uri="{FF2B5EF4-FFF2-40B4-BE49-F238E27FC236}">
                <a16:creationId xmlns:a16="http://schemas.microsoft.com/office/drawing/2014/main" id="{2498454D-6F21-40F5-B901-912A78BF74C8}"/>
              </a:ext>
            </a:extLst>
          </p:cNvPr>
          <p:cNvSpPr>
            <a:spLocks noChangeArrowheads="1"/>
          </p:cNvSpPr>
          <p:nvPr/>
        </p:nvSpPr>
        <p:spPr bwMode="auto">
          <a:xfrm>
            <a:off x="701749" y="4959820"/>
            <a:ext cx="9597499"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4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4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I  </a:t>
            </a:r>
            <a:r>
              <a:rPr kumimoji="0" lang="en-US" altLang="zh-CN"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t>
            </a:r>
            <a:r>
              <a:rPr kumimoji="0" lang="en-US" altLang="zh-CN"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y being the independent variable, x the independent variable and m the rate of change or the slope) </a:t>
            </a:r>
            <a:endParaRPr kumimoji="0" lang="en-US" altLang="zh-CN"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85100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3BFD4-62BE-4C2D-ADFA-B6C294A0B64D}"/>
              </a:ext>
            </a:extLst>
          </p:cNvPr>
          <p:cNvSpPr>
            <a:spLocks noGrp="1"/>
          </p:cNvSpPr>
          <p:nvPr>
            <p:ph type="title"/>
          </p:nvPr>
        </p:nvSpPr>
        <p:spPr>
          <a:xfrm>
            <a:off x="402450" y="-47454"/>
            <a:ext cx="8534400" cy="1163873"/>
          </a:xfrm>
        </p:spPr>
        <p:txBody>
          <a:bodyPr/>
          <a:lstStyle/>
          <a:p>
            <a:r>
              <a:rPr lang="en-US" dirty="0"/>
              <a:t>Derivatives - overview</a:t>
            </a:r>
          </a:p>
        </p:txBody>
      </p:sp>
      <p:sp>
        <p:nvSpPr>
          <p:cNvPr id="3" name="Content Placeholder 2">
            <a:extLst>
              <a:ext uri="{FF2B5EF4-FFF2-40B4-BE49-F238E27FC236}">
                <a16:creationId xmlns:a16="http://schemas.microsoft.com/office/drawing/2014/main" id="{E2443CA7-1B5F-455B-9413-4DB547A66146}"/>
              </a:ext>
            </a:extLst>
          </p:cNvPr>
          <p:cNvSpPr>
            <a:spLocks noGrp="1"/>
          </p:cNvSpPr>
          <p:nvPr>
            <p:ph idx="1"/>
          </p:nvPr>
        </p:nvSpPr>
        <p:spPr>
          <a:xfrm>
            <a:off x="971291" y="1004776"/>
            <a:ext cx="8534400" cy="5353493"/>
          </a:xfrm>
        </p:spPr>
        <p:txBody>
          <a:bodyPr>
            <a:normAutofit fontScale="77500" lnSpcReduction="20000"/>
          </a:bodyPr>
          <a:lstStyle/>
          <a:p>
            <a:r>
              <a:rPr lang="en-US" sz="4000" dirty="0"/>
              <a:t>A VIEW </a:t>
            </a:r>
            <a:r>
              <a:rPr lang="en-US" sz="2000" dirty="0"/>
              <a:t>(EXPECTATION) </a:t>
            </a:r>
            <a:r>
              <a:rPr lang="en-US" sz="4000" dirty="0"/>
              <a:t>AND A BET </a:t>
            </a:r>
            <a:r>
              <a:rPr lang="en-US" sz="2000" dirty="0"/>
              <a:t>(PREMIUM)</a:t>
            </a:r>
          </a:p>
          <a:p>
            <a:pPr lvl="1"/>
            <a:r>
              <a:rPr lang="en-US" sz="3800" dirty="0"/>
              <a:t>Mechanics for Options and Futures</a:t>
            </a:r>
          </a:p>
          <a:p>
            <a:pPr lvl="1"/>
            <a:r>
              <a:rPr lang="en-US" sz="3800" dirty="0"/>
              <a:t>Variables </a:t>
            </a:r>
            <a:r>
              <a:rPr lang="en-US" sz="2000" dirty="0"/>
              <a:t>(S, X, Premium)</a:t>
            </a:r>
          </a:p>
          <a:p>
            <a:pPr lvl="1"/>
            <a:r>
              <a:rPr lang="en-US" sz="3800" dirty="0"/>
              <a:t>Pricing the Bet </a:t>
            </a:r>
            <a:r>
              <a:rPr lang="en-US" sz="2000" dirty="0"/>
              <a:t>(Based on Intrinsic Value)</a:t>
            </a:r>
          </a:p>
          <a:p>
            <a:pPr lvl="1"/>
            <a:r>
              <a:rPr lang="en-US" sz="3800" dirty="0"/>
              <a:t>Action </a:t>
            </a:r>
            <a:r>
              <a:rPr lang="en-US" sz="2000" dirty="0"/>
              <a:t>(Sell or Short and Buy or Long)</a:t>
            </a:r>
          </a:p>
          <a:p>
            <a:pPr lvl="1"/>
            <a:r>
              <a:rPr lang="en-US" sz="3800" dirty="0"/>
              <a:t>Strategies </a:t>
            </a:r>
            <a:r>
              <a:rPr lang="en-US" sz="2200" dirty="0"/>
              <a:t>(Covered and Uncovered)</a:t>
            </a:r>
          </a:p>
          <a:p>
            <a:r>
              <a:rPr lang="en-US" sz="4000" dirty="0"/>
              <a:t>TYPES</a:t>
            </a:r>
            <a:endParaRPr lang="en-US" dirty="0"/>
          </a:p>
          <a:p>
            <a:pPr lvl="1"/>
            <a:r>
              <a:rPr lang="en-US" sz="3800" dirty="0"/>
              <a:t>Options</a:t>
            </a:r>
          </a:p>
          <a:p>
            <a:pPr lvl="1"/>
            <a:r>
              <a:rPr lang="en-US" sz="3800" dirty="0"/>
              <a:t>Futures &amp; Forwards</a:t>
            </a:r>
          </a:p>
          <a:p>
            <a:pPr lvl="1"/>
            <a:r>
              <a:rPr lang="en-US" sz="3800" dirty="0"/>
              <a:t>Swaps and CDS</a:t>
            </a:r>
          </a:p>
        </p:txBody>
      </p:sp>
    </p:spTree>
    <p:extLst>
      <p:ext uri="{BB962C8B-B14F-4D97-AF65-F5344CB8AC3E}">
        <p14:creationId xmlns:p14="http://schemas.microsoft.com/office/powerpoint/2010/main" val="2127129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1D47D1-38C3-4B10-94E2-68CAE0D3D344}"/>
              </a:ext>
            </a:extLst>
          </p:cNvPr>
          <p:cNvSpPr>
            <a:spLocks noGrp="1"/>
          </p:cNvSpPr>
          <p:nvPr>
            <p:ph idx="1"/>
          </p:nvPr>
        </p:nvSpPr>
        <p:spPr>
          <a:xfrm>
            <a:off x="508775" y="212651"/>
            <a:ext cx="10293904" cy="5178056"/>
          </a:xfrm>
        </p:spPr>
        <p:txBody>
          <a:bodyPr>
            <a:normAutofit/>
          </a:bodyPr>
          <a:lstStyle/>
          <a:p>
            <a:r>
              <a:rPr lang="en-US" sz="3500" dirty="0"/>
              <a:t>Why use/invest in Derivatives:</a:t>
            </a:r>
          </a:p>
          <a:p>
            <a:pPr lvl="1"/>
            <a:r>
              <a:rPr lang="en-US" b="1" i="1" u="sng" dirty="0"/>
              <a:t>Speculate</a:t>
            </a:r>
            <a:r>
              <a:rPr lang="en-US" dirty="0"/>
              <a:t> and to make a profit if the value of the underlying asset moves the way they expect (e.g., moves in a given direction, stays in or out of a specified range, reaches a certain level) </a:t>
            </a:r>
          </a:p>
          <a:p>
            <a:pPr lvl="1"/>
            <a:r>
              <a:rPr lang="en-US" b="1" i="1" u="sng" dirty="0">
                <a:hlinkClick r:id="rId2" tooltip="Hedge (finance)"/>
              </a:rPr>
              <a:t>Hedge</a:t>
            </a:r>
            <a:r>
              <a:rPr lang="en-US" b="1" i="1" u="sng" dirty="0"/>
              <a:t> or mitigate risk</a:t>
            </a:r>
            <a:r>
              <a:rPr lang="en-US" dirty="0"/>
              <a:t> in the underlying, by entering a derivative contract whose value moves in the opposite direction to their underlying position and cancels part or all of it out </a:t>
            </a:r>
          </a:p>
          <a:p>
            <a:pPr lvl="1"/>
            <a:r>
              <a:rPr lang="en-US" b="1" u="sng" dirty="0"/>
              <a:t>Obtain exposure</a:t>
            </a:r>
            <a:r>
              <a:rPr lang="en-US" dirty="0"/>
              <a:t> to underlying where it is not possible to trade in the underlying (e.g., weather derivatives) </a:t>
            </a:r>
          </a:p>
          <a:p>
            <a:pPr lvl="1"/>
            <a:r>
              <a:rPr lang="en-US" b="1" i="1" u="sng" dirty="0"/>
              <a:t>Create </a:t>
            </a:r>
            <a:r>
              <a:rPr lang="en-US" b="1" i="1" u="sng" dirty="0">
                <a:hlinkClick r:id="rId3" tooltip="Option"/>
              </a:rPr>
              <a:t>option ability</a:t>
            </a:r>
            <a:r>
              <a:rPr lang="en-US" dirty="0"/>
              <a:t> where the value of the derivative is linked to a specific condition or event (e.g., the underlying reaching a specific price level) </a:t>
            </a:r>
          </a:p>
          <a:p>
            <a:endParaRPr lang="en-US" dirty="0"/>
          </a:p>
        </p:txBody>
      </p:sp>
    </p:spTree>
    <p:extLst>
      <p:ext uri="{BB962C8B-B14F-4D97-AF65-F5344CB8AC3E}">
        <p14:creationId xmlns:p14="http://schemas.microsoft.com/office/powerpoint/2010/main" val="3437175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F03B1F4-A922-4F9E-8132-C82DE58373CC}"/>
              </a:ext>
            </a:extLst>
          </p:cNvPr>
          <p:cNvPicPr>
            <a:picLocks noGrp="1" noChangeAspect="1"/>
          </p:cNvPicPr>
          <p:nvPr>
            <p:ph idx="1"/>
          </p:nvPr>
        </p:nvPicPr>
        <p:blipFill>
          <a:blip r:embed="rId2"/>
          <a:stretch>
            <a:fillRect/>
          </a:stretch>
        </p:blipFill>
        <p:spPr>
          <a:xfrm>
            <a:off x="441252" y="388087"/>
            <a:ext cx="9149315" cy="6257261"/>
          </a:xfrm>
          <a:prstGeom prst="rect">
            <a:avLst/>
          </a:prstGeom>
        </p:spPr>
      </p:pic>
    </p:spTree>
    <p:extLst>
      <p:ext uri="{BB962C8B-B14F-4D97-AF65-F5344CB8AC3E}">
        <p14:creationId xmlns:p14="http://schemas.microsoft.com/office/powerpoint/2010/main" val="1420114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0A22-5191-4447-A47B-C6474053A180}"/>
              </a:ext>
            </a:extLst>
          </p:cNvPr>
          <p:cNvSpPr>
            <a:spLocks noGrp="1"/>
          </p:cNvSpPr>
          <p:nvPr>
            <p:ph type="title"/>
          </p:nvPr>
        </p:nvSpPr>
        <p:spPr/>
        <p:txBody>
          <a:bodyPr/>
          <a:lstStyle/>
          <a:p>
            <a:r>
              <a:rPr lang="en-US" b="1" dirty="0"/>
              <a:t>Options</a:t>
            </a:r>
          </a:p>
        </p:txBody>
      </p:sp>
      <p:sp>
        <p:nvSpPr>
          <p:cNvPr id="3" name="Content Placeholder 2">
            <a:extLst>
              <a:ext uri="{FF2B5EF4-FFF2-40B4-BE49-F238E27FC236}">
                <a16:creationId xmlns:a16="http://schemas.microsoft.com/office/drawing/2014/main" id="{0CEE5CB0-6E04-415C-A4DB-7099580622AD}"/>
              </a:ext>
            </a:extLst>
          </p:cNvPr>
          <p:cNvSpPr>
            <a:spLocks noGrp="1"/>
          </p:cNvSpPr>
          <p:nvPr>
            <p:ph idx="1"/>
          </p:nvPr>
        </p:nvSpPr>
        <p:spPr>
          <a:xfrm>
            <a:off x="696433" y="1597025"/>
            <a:ext cx="11419367" cy="4351338"/>
          </a:xfrm>
        </p:spPr>
        <p:txBody>
          <a:bodyPr/>
          <a:lstStyle/>
          <a:p>
            <a:r>
              <a:rPr lang="en-US" dirty="0"/>
              <a:t>Three Variables:</a:t>
            </a:r>
          </a:p>
          <a:p>
            <a:pPr lvl="1"/>
            <a:r>
              <a:rPr lang="en-US" dirty="0"/>
              <a:t>S = Stock (underlying assets)</a:t>
            </a:r>
          </a:p>
          <a:p>
            <a:pPr lvl="1"/>
            <a:r>
              <a:rPr lang="en-US" dirty="0"/>
              <a:t>X = Future Price (Exercise Price)</a:t>
            </a:r>
          </a:p>
          <a:p>
            <a:pPr lvl="1"/>
            <a:r>
              <a:rPr lang="en-US" dirty="0" err="1"/>
              <a:t>Pr</a:t>
            </a:r>
            <a:r>
              <a:rPr lang="en-US" dirty="0"/>
              <a:t> = Premium (“the bet”)</a:t>
            </a:r>
          </a:p>
          <a:p>
            <a:pPr lvl="1"/>
            <a:endParaRPr lang="en-US" dirty="0"/>
          </a:p>
          <a:p>
            <a:r>
              <a:rPr lang="en-US" dirty="0"/>
              <a:t>BUYING CALL OPTIONS		 The </a:t>
            </a:r>
            <a:r>
              <a:rPr lang="en-US" u="sng" dirty="0"/>
              <a:t>right</a:t>
            </a:r>
            <a:r>
              <a:rPr lang="en-US" dirty="0"/>
              <a:t> to buy the Stock (S) at X price</a:t>
            </a:r>
          </a:p>
          <a:p>
            <a:r>
              <a:rPr lang="en-US" dirty="0"/>
              <a:t>BUYING PUT OPTIONS 		 The </a:t>
            </a:r>
            <a:r>
              <a:rPr lang="en-US" u="sng" dirty="0"/>
              <a:t>right</a:t>
            </a:r>
            <a:r>
              <a:rPr lang="en-US" dirty="0"/>
              <a:t> to sell the Stock (S) at X price</a:t>
            </a:r>
          </a:p>
          <a:p>
            <a:r>
              <a:rPr lang="en-US" dirty="0"/>
              <a:t>SELLING CALL OPTIONS		 The </a:t>
            </a:r>
            <a:r>
              <a:rPr lang="en-US" u="sng" dirty="0"/>
              <a:t>obligation</a:t>
            </a:r>
            <a:r>
              <a:rPr lang="en-US" dirty="0"/>
              <a:t> to sell the Stock (S) at X price</a:t>
            </a:r>
          </a:p>
          <a:p>
            <a:r>
              <a:rPr lang="en-US" dirty="0"/>
              <a:t>SELLING PUT OPTIONS		 The </a:t>
            </a:r>
            <a:r>
              <a:rPr lang="en-US" u="sng" dirty="0"/>
              <a:t>obligation</a:t>
            </a:r>
            <a:r>
              <a:rPr lang="en-US" dirty="0"/>
              <a:t> to buy the Stock (S) at X price</a:t>
            </a:r>
          </a:p>
        </p:txBody>
      </p:sp>
      <p:sp>
        <p:nvSpPr>
          <p:cNvPr id="4" name="Arrow: Right 3">
            <a:extLst>
              <a:ext uri="{FF2B5EF4-FFF2-40B4-BE49-F238E27FC236}">
                <a16:creationId xmlns:a16="http://schemas.microsoft.com/office/drawing/2014/main" id="{8C5A4BC1-6252-493B-A105-CA2BA51D924A}"/>
              </a:ext>
            </a:extLst>
          </p:cNvPr>
          <p:cNvSpPr/>
          <p:nvPr/>
        </p:nvSpPr>
        <p:spPr>
          <a:xfrm>
            <a:off x="4550735" y="4189227"/>
            <a:ext cx="765545" cy="4146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Arrow: Right 4">
            <a:extLst>
              <a:ext uri="{FF2B5EF4-FFF2-40B4-BE49-F238E27FC236}">
                <a16:creationId xmlns:a16="http://schemas.microsoft.com/office/drawing/2014/main" id="{1D5529E0-3654-4F10-BBC5-5C54931125A5}"/>
              </a:ext>
            </a:extLst>
          </p:cNvPr>
          <p:cNvSpPr/>
          <p:nvPr/>
        </p:nvSpPr>
        <p:spPr>
          <a:xfrm>
            <a:off x="4550734" y="3719623"/>
            <a:ext cx="765545" cy="4146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Arrow: Right 5">
            <a:extLst>
              <a:ext uri="{FF2B5EF4-FFF2-40B4-BE49-F238E27FC236}">
                <a16:creationId xmlns:a16="http://schemas.microsoft.com/office/drawing/2014/main" id="{1A04B4A2-C4E8-4C4F-86AB-9666583B15A2}"/>
              </a:ext>
            </a:extLst>
          </p:cNvPr>
          <p:cNvSpPr/>
          <p:nvPr/>
        </p:nvSpPr>
        <p:spPr>
          <a:xfrm>
            <a:off x="4550734" y="4696230"/>
            <a:ext cx="765545" cy="4146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Arrow: Right 6">
            <a:extLst>
              <a:ext uri="{FF2B5EF4-FFF2-40B4-BE49-F238E27FC236}">
                <a16:creationId xmlns:a16="http://schemas.microsoft.com/office/drawing/2014/main" id="{520689F6-56EE-4129-8448-85C42B1DE903}"/>
              </a:ext>
            </a:extLst>
          </p:cNvPr>
          <p:cNvSpPr/>
          <p:nvPr/>
        </p:nvSpPr>
        <p:spPr>
          <a:xfrm>
            <a:off x="4550734" y="5258167"/>
            <a:ext cx="765545" cy="4146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56F73E1E-A7E2-4F4E-A9BF-03F770A204A7}"/>
              </a:ext>
            </a:extLst>
          </p:cNvPr>
          <p:cNvSpPr txBox="1"/>
          <p:nvPr/>
        </p:nvSpPr>
        <p:spPr>
          <a:xfrm>
            <a:off x="6884581" y="909637"/>
            <a:ext cx="4566683"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Calibri" panose="020F0502020204030204"/>
                <a:ea typeface="+mn-ea"/>
                <a:cs typeface="+mn-cs"/>
              </a:rPr>
              <a:t>OTHER TERMS: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Expiration Date (3</a:t>
            </a:r>
            <a:r>
              <a:rPr kumimoji="0" lang="en-US" sz="1800" b="0" i="0" u="none" strike="noStrike" kern="1200" cap="none" spc="0" normalizeH="0" baseline="30000" noProof="0" dirty="0">
                <a:ln>
                  <a:noFill/>
                </a:ln>
                <a:solidFill>
                  <a:prstClr val="black"/>
                </a:solidFill>
                <a:effectLst/>
                <a:uLnTx/>
                <a:uFillTx/>
                <a:latin typeface="Calibri" panose="020F0502020204030204"/>
                <a:ea typeface="+mn-ea"/>
                <a:cs typeface="+mn-cs"/>
              </a:rPr>
              <a:t>rd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Friday of the month)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American / European Options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Action: Buy/Sell Options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Speculation/Hedging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100 shares per option contract </a:t>
            </a:r>
          </a:p>
        </p:txBody>
      </p:sp>
      <mc:AlternateContent xmlns:mc="http://schemas.openxmlformats.org/markup-compatibility/2006">
        <mc:Choice xmlns:p14="http://schemas.microsoft.com/office/powerpoint/2010/main" Requires="p14">
          <p:contentPart p14:bwMode="auto" r:id="rId2">
            <p14:nvContentPartPr>
              <p14:cNvPr id="9" name="Ink 8">
                <a:extLst>
                  <a:ext uri="{FF2B5EF4-FFF2-40B4-BE49-F238E27FC236}">
                    <a16:creationId xmlns:a16="http://schemas.microsoft.com/office/drawing/2014/main" id="{5DCA2214-D04D-442A-8A66-049429EE2265}"/>
                  </a:ext>
                </a:extLst>
              </p14:cNvPr>
              <p14:cNvContentPartPr/>
              <p14:nvPr/>
            </p14:nvContentPartPr>
            <p14:xfrm>
              <a:off x="1312530" y="2161425"/>
              <a:ext cx="3690720" cy="96840"/>
            </p14:xfrm>
          </p:contentPart>
        </mc:Choice>
        <mc:Fallback>
          <p:pic>
            <p:nvPicPr>
              <p:cNvPr id="9" name="Ink 8">
                <a:extLst>
                  <a:ext uri="{FF2B5EF4-FFF2-40B4-BE49-F238E27FC236}">
                    <a16:creationId xmlns:a16="http://schemas.microsoft.com/office/drawing/2014/main" id="{5DCA2214-D04D-442A-8A66-049429EE2265}"/>
                  </a:ext>
                </a:extLst>
              </p:cNvPr>
              <p:cNvPicPr/>
              <p:nvPr/>
            </p:nvPicPr>
            <p:blipFill>
              <a:blip r:embed="rId3"/>
              <a:stretch>
                <a:fillRect/>
              </a:stretch>
            </p:blipFill>
            <p:spPr>
              <a:xfrm>
                <a:off x="1258530" y="2053785"/>
                <a:ext cx="3798360" cy="3124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0" name="Ink 9">
                <a:extLst>
                  <a:ext uri="{FF2B5EF4-FFF2-40B4-BE49-F238E27FC236}">
                    <a16:creationId xmlns:a16="http://schemas.microsoft.com/office/drawing/2014/main" id="{8AD23592-6880-4E89-8CA7-2E0F586C93F7}"/>
                  </a:ext>
                </a:extLst>
              </p14:cNvPr>
              <p14:cNvContentPartPr/>
              <p14:nvPr/>
            </p14:nvContentPartPr>
            <p14:xfrm>
              <a:off x="1453650" y="2606025"/>
              <a:ext cx="3881160" cy="39600"/>
            </p14:xfrm>
          </p:contentPart>
        </mc:Choice>
        <mc:Fallback>
          <p:pic>
            <p:nvPicPr>
              <p:cNvPr id="10" name="Ink 9">
                <a:extLst>
                  <a:ext uri="{FF2B5EF4-FFF2-40B4-BE49-F238E27FC236}">
                    <a16:creationId xmlns:a16="http://schemas.microsoft.com/office/drawing/2014/main" id="{8AD23592-6880-4E89-8CA7-2E0F586C93F7}"/>
                  </a:ext>
                </a:extLst>
              </p:cNvPr>
              <p:cNvPicPr/>
              <p:nvPr/>
            </p:nvPicPr>
            <p:blipFill>
              <a:blip r:embed="rId5"/>
              <a:stretch>
                <a:fillRect/>
              </a:stretch>
            </p:blipFill>
            <p:spPr>
              <a:xfrm>
                <a:off x="1400010" y="2498385"/>
                <a:ext cx="3988800" cy="2552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1" name="Ink 10">
                <a:extLst>
                  <a:ext uri="{FF2B5EF4-FFF2-40B4-BE49-F238E27FC236}">
                    <a16:creationId xmlns:a16="http://schemas.microsoft.com/office/drawing/2014/main" id="{582E4A5A-BCD0-423D-8940-FF514FBEBDA8}"/>
                  </a:ext>
                </a:extLst>
              </p14:cNvPr>
              <p14:cNvContentPartPr/>
              <p14:nvPr/>
            </p14:nvContentPartPr>
            <p14:xfrm>
              <a:off x="1473090" y="3069705"/>
              <a:ext cx="3248280" cy="104760"/>
            </p14:xfrm>
          </p:contentPart>
        </mc:Choice>
        <mc:Fallback>
          <p:pic>
            <p:nvPicPr>
              <p:cNvPr id="11" name="Ink 10">
                <a:extLst>
                  <a:ext uri="{FF2B5EF4-FFF2-40B4-BE49-F238E27FC236}">
                    <a16:creationId xmlns:a16="http://schemas.microsoft.com/office/drawing/2014/main" id="{582E4A5A-BCD0-423D-8940-FF514FBEBDA8}"/>
                  </a:ext>
                </a:extLst>
              </p:cNvPr>
              <p:cNvPicPr/>
              <p:nvPr/>
            </p:nvPicPr>
            <p:blipFill>
              <a:blip r:embed="rId7"/>
              <a:stretch>
                <a:fillRect/>
              </a:stretch>
            </p:blipFill>
            <p:spPr>
              <a:xfrm>
                <a:off x="1419450" y="2961705"/>
                <a:ext cx="3355920" cy="320400"/>
              </a:xfrm>
              <a:prstGeom prst="rect">
                <a:avLst/>
              </a:prstGeom>
            </p:spPr>
          </p:pic>
        </mc:Fallback>
      </mc:AlternateContent>
    </p:spTree>
    <p:extLst>
      <p:ext uri="{BB962C8B-B14F-4D97-AF65-F5344CB8AC3E}">
        <p14:creationId xmlns:p14="http://schemas.microsoft.com/office/powerpoint/2010/main" val="3975999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87F4-D484-456F-A382-52499180F98B}"/>
              </a:ext>
            </a:extLst>
          </p:cNvPr>
          <p:cNvSpPr>
            <a:spLocks noGrp="1"/>
          </p:cNvSpPr>
          <p:nvPr>
            <p:ph type="title"/>
          </p:nvPr>
        </p:nvSpPr>
        <p:spPr/>
        <p:txBody>
          <a:bodyPr/>
          <a:lstStyle/>
          <a:p>
            <a:r>
              <a:rPr lang="en-US" b="1" dirty="0"/>
              <a:t>CALL PRICE</a:t>
            </a:r>
            <a:br>
              <a:rPr lang="en-US" b="1" dirty="0"/>
            </a:br>
            <a:r>
              <a:rPr lang="en-US" sz="2400" b="1" dirty="0"/>
              <a:t>CONCEPTS</a:t>
            </a:r>
            <a:endParaRPr lang="en-US" b="1" dirty="0"/>
          </a:p>
        </p:txBody>
      </p:sp>
      <p:sp>
        <p:nvSpPr>
          <p:cNvPr id="3" name="Content Placeholder 2">
            <a:extLst>
              <a:ext uri="{FF2B5EF4-FFF2-40B4-BE49-F238E27FC236}">
                <a16:creationId xmlns:a16="http://schemas.microsoft.com/office/drawing/2014/main" id="{AC1A7697-8323-414E-B8BA-B635217A7E4C}"/>
              </a:ext>
            </a:extLst>
          </p:cNvPr>
          <p:cNvSpPr>
            <a:spLocks noGrp="1"/>
          </p:cNvSpPr>
          <p:nvPr>
            <p:ph idx="1"/>
          </p:nvPr>
        </p:nvSpPr>
        <p:spPr>
          <a:xfrm>
            <a:off x="604283" y="2926095"/>
            <a:ext cx="10515600" cy="3336482"/>
          </a:xfrm>
        </p:spPr>
        <p:txBody>
          <a:bodyPr>
            <a:normAutofit fontScale="92500" lnSpcReduction="20000"/>
          </a:bodyPr>
          <a:lstStyle/>
          <a:p>
            <a:r>
              <a:rPr lang="en-US" dirty="0"/>
              <a:t>VIEW ON THE STOCK: STOCK WILL GO </a:t>
            </a:r>
            <a:r>
              <a:rPr lang="en-US" u="sng" dirty="0"/>
              <a:t>UP</a:t>
            </a:r>
            <a:r>
              <a:rPr lang="en-US" dirty="0"/>
              <a:t> BY EXPIRATION TIME</a:t>
            </a:r>
          </a:p>
          <a:p>
            <a:r>
              <a:rPr lang="en-US" dirty="0"/>
              <a:t>RIGHT TO </a:t>
            </a:r>
            <a:r>
              <a:rPr lang="en-US" u="sng" dirty="0"/>
              <a:t>BUY</a:t>
            </a:r>
            <a:r>
              <a:rPr lang="en-US" dirty="0"/>
              <a:t> THE STOCK AT A SET PRICE </a:t>
            </a:r>
            <a:r>
              <a:rPr lang="en-US" sz="3600" dirty="0"/>
              <a:t>X</a:t>
            </a:r>
            <a:r>
              <a:rPr lang="en-US" dirty="0"/>
              <a:t> NO MATTER WHAT THE STOCK DOES</a:t>
            </a:r>
          </a:p>
          <a:p>
            <a:r>
              <a:rPr lang="en-US" dirty="0"/>
              <a:t>TO GET THAT RIGHT, YOU PAY A PREMIUM</a:t>
            </a:r>
          </a:p>
          <a:p>
            <a:pPr marL="0" indent="0">
              <a:buNone/>
            </a:pPr>
            <a:endParaRPr lang="en-US" dirty="0"/>
          </a:p>
          <a:p>
            <a:r>
              <a:rPr lang="en-US" dirty="0"/>
              <a:t>PAYOFF = Max (0, S – X )</a:t>
            </a:r>
          </a:p>
          <a:p>
            <a:r>
              <a:rPr lang="en-US" dirty="0"/>
              <a:t>PROFIT = PAYOFF – PEMIUM</a:t>
            </a:r>
          </a:p>
          <a:p>
            <a:r>
              <a:rPr lang="en-US" dirty="0"/>
              <a:t>BE = EXERCISE PRICE + PREMIUM</a:t>
            </a:r>
          </a:p>
          <a:p>
            <a:endParaRPr lang="en-US" dirty="0"/>
          </a:p>
        </p:txBody>
      </p:sp>
      <p:pic>
        <p:nvPicPr>
          <p:cNvPr id="4" name="Picture 3">
            <a:extLst>
              <a:ext uri="{FF2B5EF4-FFF2-40B4-BE49-F238E27FC236}">
                <a16:creationId xmlns:a16="http://schemas.microsoft.com/office/drawing/2014/main" id="{4C592F8E-97E7-4159-B24E-BD808B28F8F0}"/>
              </a:ext>
            </a:extLst>
          </p:cNvPr>
          <p:cNvPicPr>
            <a:picLocks noChangeAspect="1"/>
          </p:cNvPicPr>
          <p:nvPr/>
        </p:nvPicPr>
        <p:blipFill>
          <a:blip r:embed="rId2"/>
          <a:stretch>
            <a:fillRect/>
          </a:stretch>
        </p:blipFill>
        <p:spPr>
          <a:xfrm>
            <a:off x="4300348" y="221343"/>
            <a:ext cx="7209396" cy="2282624"/>
          </a:xfrm>
          <a:prstGeom prst="rect">
            <a:avLst/>
          </a:prstGeom>
        </p:spPr>
      </p:pic>
      <mc:AlternateContent xmlns:mc="http://schemas.openxmlformats.org/markup-compatibility/2006" xmlns:p14="http://schemas.microsoft.com/office/powerpoint/2010/main">
        <mc:Choice Requires="p14">
          <p:contentPart p14:bwMode="auto" r:id="rId3">
            <p14:nvContentPartPr>
              <p14:cNvPr id="22" name="Ink 21">
                <a:extLst>
                  <a:ext uri="{FF2B5EF4-FFF2-40B4-BE49-F238E27FC236}">
                    <a16:creationId xmlns:a16="http://schemas.microsoft.com/office/drawing/2014/main" id="{D5E16A09-0938-4753-B395-9E1B4D972C3A}"/>
                  </a:ext>
                </a:extLst>
              </p14:cNvPr>
              <p14:cNvContentPartPr/>
              <p14:nvPr/>
            </p14:nvContentPartPr>
            <p14:xfrm>
              <a:off x="11238137" y="3364811"/>
              <a:ext cx="6480" cy="8280"/>
            </p14:xfrm>
          </p:contentPart>
        </mc:Choice>
        <mc:Fallback xmlns="">
          <p:pic>
            <p:nvPicPr>
              <p:cNvPr id="22" name="Ink 21">
                <a:extLst>
                  <a:ext uri="{FF2B5EF4-FFF2-40B4-BE49-F238E27FC236}">
                    <a16:creationId xmlns:a16="http://schemas.microsoft.com/office/drawing/2014/main" id="{D5E16A09-0938-4753-B395-9E1B4D972C3A}"/>
                  </a:ext>
                </a:extLst>
              </p:cNvPr>
              <p:cNvPicPr/>
              <p:nvPr/>
            </p:nvPicPr>
            <p:blipFill>
              <a:blip r:embed="rId4"/>
              <a:stretch>
                <a:fillRect/>
              </a:stretch>
            </p:blipFill>
            <p:spPr>
              <a:xfrm>
                <a:off x="11229497" y="3356171"/>
                <a:ext cx="24120" cy="259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90" name="Ink 89">
                <a:extLst>
                  <a:ext uri="{FF2B5EF4-FFF2-40B4-BE49-F238E27FC236}">
                    <a16:creationId xmlns:a16="http://schemas.microsoft.com/office/drawing/2014/main" id="{11139D06-72AC-4BBA-A12F-C30EA61AE373}"/>
                  </a:ext>
                </a:extLst>
              </p14:cNvPr>
              <p14:cNvContentPartPr/>
              <p14:nvPr/>
            </p14:nvContentPartPr>
            <p14:xfrm>
              <a:off x="11031246" y="5823971"/>
              <a:ext cx="6120" cy="3240"/>
            </p14:xfrm>
          </p:contentPart>
        </mc:Choice>
        <mc:Fallback xmlns="">
          <p:pic>
            <p:nvPicPr>
              <p:cNvPr id="90" name="Ink 89">
                <a:extLst>
                  <a:ext uri="{FF2B5EF4-FFF2-40B4-BE49-F238E27FC236}">
                    <a16:creationId xmlns:a16="http://schemas.microsoft.com/office/drawing/2014/main" id="{11139D06-72AC-4BBA-A12F-C30EA61AE373}"/>
                  </a:ext>
                </a:extLst>
              </p:cNvPr>
              <p:cNvPicPr/>
              <p:nvPr/>
            </p:nvPicPr>
            <p:blipFill>
              <a:blip r:embed="rId6"/>
              <a:stretch>
                <a:fillRect/>
              </a:stretch>
            </p:blipFill>
            <p:spPr>
              <a:xfrm>
                <a:off x="11013606" y="5806331"/>
                <a:ext cx="41760" cy="38880"/>
              </a:xfrm>
              <a:prstGeom prst="rect">
                <a:avLst/>
              </a:prstGeom>
            </p:spPr>
          </p:pic>
        </mc:Fallback>
      </mc:AlternateContent>
    </p:spTree>
    <p:extLst>
      <p:ext uri="{BB962C8B-B14F-4D97-AF65-F5344CB8AC3E}">
        <p14:creationId xmlns:p14="http://schemas.microsoft.com/office/powerpoint/2010/main" val="401096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a:extLst>
              <a:ext uri="{FF2B5EF4-FFF2-40B4-BE49-F238E27FC236}">
                <a16:creationId xmlns:a16="http://schemas.microsoft.com/office/drawing/2014/main" id="{87C0CCB3-3AFC-40E1-8736-6BD8159B209B}"/>
              </a:ext>
            </a:extLst>
          </p:cNvPr>
          <p:cNvPicPr>
            <a:picLocks noGrp="1" noChangeAspect="1"/>
          </p:cNvPicPr>
          <p:nvPr>
            <p:ph idx="1"/>
          </p:nvPr>
        </p:nvPicPr>
        <p:blipFill>
          <a:blip r:embed="rId2"/>
          <a:stretch>
            <a:fillRect/>
          </a:stretch>
        </p:blipFill>
        <p:spPr>
          <a:xfrm>
            <a:off x="958182" y="202019"/>
            <a:ext cx="10084959" cy="2911979"/>
          </a:xfrm>
          <a:prstGeom prst="rect">
            <a:avLst/>
          </a:prstGeom>
        </p:spPr>
      </p:pic>
      <mc:AlternateContent xmlns:mc="http://schemas.openxmlformats.org/markup-compatibility/2006" xmlns:p14="http://schemas.microsoft.com/office/powerpoint/2010/main">
        <mc:Choice Requires="p14">
          <p:contentPart p14:bwMode="auto" r:id="rId3">
            <p14:nvContentPartPr>
              <p14:cNvPr id="15" name="Ink 14">
                <a:extLst>
                  <a:ext uri="{FF2B5EF4-FFF2-40B4-BE49-F238E27FC236}">
                    <a16:creationId xmlns:a16="http://schemas.microsoft.com/office/drawing/2014/main" id="{579C7E40-550E-4A8B-8426-46D54BE29F67}"/>
                  </a:ext>
                </a:extLst>
              </p14:cNvPr>
              <p14:cNvContentPartPr/>
              <p14:nvPr/>
            </p14:nvContentPartPr>
            <p14:xfrm>
              <a:off x="5039657" y="1775411"/>
              <a:ext cx="43200" cy="153720"/>
            </p14:xfrm>
          </p:contentPart>
        </mc:Choice>
        <mc:Fallback xmlns="">
          <p:pic>
            <p:nvPicPr>
              <p:cNvPr id="15" name="Ink 14">
                <a:extLst>
                  <a:ext uri="{FF2B5EF4-FFF2-40B4-BE49-F238E27FC236}">
                    <a16:creationId xmlns:a16="http://schemas.microsoft.com/office/drawing/2014/main" id="{579C7E40-550E-4A8B-8426-46D54BE29F67}"/>
                  </a:ext>
                </a:extLst>
              </p:cNvPr>
              <p:cNvPicPr/>
              <p:nvPr/>
            </p:nvPicPr>
            <p:blipFill>
              <a:blip r:embed="rId4"/>
              <a:stretch>
                <a:fillRect/>
              </a:stretch>
            </p:blipFill>
            <p:spPr>
              <a:xfrm>
                <a:off x="5035337" y="1771091"/>
                <a:ext cx="51840" cy="162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3" name="Ink 62">
                <a:extLst>
                  <a:ext uri="{FF2B5EF4-FFF2-40B4-BE49-F238E27FC236}">
                    <a16:creationId xmlns:a16="http://schemas.microsoft.com/office/drawing/2014/main" id="{0BBD4105-5309-4AF5-AFF7-1EF482A3081C}"/>
                  </a:ext>
                </a:extLst>
              </p14:cNvPr>
              <p14:cNvContentPartPr/>
              <p14:nvPr/>
            </p14:nvContentPartPr>
            <p14:xfrm>
              <a:off x="9436337" y="5241491"/>
              <a:ext cx="360" cy="360"/>
            </p14:xfrm>
          </p:contentPart>
        </mc:Choice>
        <mc:Fallback xmlns="">
          <p:pic>
            <p:nvPicPr>
              <p:cNvPr id="63" name="Ink 62">
                <a:extLst>
                  <a:ext uri="{FF2B5EF4-FFF2-40B4-BE49-F238E27FC236}">
                    <a16:creationId xmlns:a16="http://schemas.microsoft.com/office/drawing/2014/main" id="{0BBD4105-5309-4AF5-AFF7-1EF482A3081C}"/>
                  </a:ext>
                </a:extLst>
              </p:cNvPr>
              <p:cNvPicPr/>
              <p:nvPr/>
            </p:nvPicPr>
            <p:blipFill>
              <a:blip r:embed="rId6"/>
              <a:stretch>
                <a:fillRect/>
              </a:stretch>
            </p:blipFill>
            <p:spPr>
              <a:xfrm>
                <a:off x="9418337" y="5223851"/>
                <a:ext cx="36000" cy="36000"/>
              </a:xfrm>
              <a:prstGeom prst="rect">
                <a:avLst/>
              </a:prstGeom>
            </p:spPr>
          </p:pic>
        </mc:Fallback>
      </mc:AlternateContent>
      <p:cxnSp>
        <p:nvCxnSpPr>
          <p:cNvPr id="93" name="Straight Connector 92">
            <a:extLst>
              <a:ext uri="{FF2B5EF4-FFF2-40B4-BE49-F238E27FC236}">
                <a16:creationId xmlns:a16="http://schemas.microsoft.com/office/drawing/2014/main" id="{0BC24407-4733-4AC5-8295-3AB98B4A8A94}"/>
              </a:ext>
            </a:extLst>
          </p:cNvPr>
          <p:cNvCxnSpPr>
            <a:cxnSpLocks/>
          </p:cNvCxnSpPr>
          <p:nvPr/>
        </p:nvCxnSpPr>
        <p:spPr>
          <a:xfrm>
            <a:off x="2668774" y="2769781"/>
            <a:ext cx="15949" cy="341748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B34EA648-20E2-4BF2-8B31-08D6A3C0D956}"/>
              </a:ext>
            </a:extLst>
          </p:cNvPr>
          <p:cNvCxnSpPr>
            <a:cxnSpLocks/>
          </p:cNvCxnSpPr>
          <p:nvPr/>
        </p:nvCxnSpPr>
        <p:spPr>
          <a:xfrm flipH="1">
            <a:off x="2668774" y="6187263"/>
            <a:ext cx="454541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075638FB-3E33-40C7-AF0C-242DE66D9C12}"/>
              </a:ext>
            </a:extLst>
          </p:cNvPr>
          <p:cNvSpPr txBox="1"/>
          <p:nvPr/>
        </p:nvSpPr>
        <p:spPr>
          <a:xfrm>
            <a:off x="2349795" y="6289158"/>
            <a:ext cx="792126" cy="3668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June</a:t>
            </a:r>
          </a:p>
        </p:txBody>
      </p:sp>
      <p:graphicFrame>
        <p:nvGraphicFramePr>
          <p:cNvPr id="99" name="Table 99">
            <a:extLst>
              <a:ext uri="{FF2B5EF4-FFF2-40B4-BE49-F238E27FC236}">
                <a16:creationId xmlns:a16="http://schemas.microsoft.com/office/drawing/2014/main" id="{C7E31BD9-0BF0-413E-B6C6-B8C2BC814D02}"/>
              </a:ext>
            </a:extLst>
          </p:cNvPr>
          <p:cNvGraphicFramePr>
            <a:graphicFrameLocks noGrp="1"/>
          </p:cNvGraphicFramePr>
          <p:nvPr>
            <p:extLst>
              <p:ext uri="{D42A27DB-BD31-4B8C-83A1-F6EECF244321}">
                <p14:modId xmlns:p14="http://schemas.microsoft.com/office/powerpoint/2010/main" val="1242330653"/>
              </p:ext>
            </p:extLst>
          </p:nvPr>
        </p:nvGraphicFramePr>
        <p:xfrm>
          <a:off x="7756450" y="4594177"/>
          <a:ext cx="4359348" cy="1737360"/>
        </p:xfrm>
        <a:graphic>
          <a:graphicData uri="http://schemas.openxmlformats.org/drawingml/2006/table">
            <a:tbl>
              <a:tblPr firstRow="1" bandRow="1">
                <a:tableStyleId>{5C22544A-7EE6-4342-B048-85BDC9FD1C3A}</a:tableStyleId>
              </a:tblPr>
              <a:tblGrid>
                <a:gridCol w="1207566">
                  <a:extLst>
                    <a:ext uri="{9D8B030D-6E8A-4147-A177-3AD203B41FA5}">
                      <a16:colId xmlns:a16="http://schemas.microsoft.com/office/drawing/2014/main" val="3408149901"/>
                    </a:ext>
                  </a:extLst>
                </a:gridCol>
                <a:gridCol w="1172677">
                  <a:extLst>
                    <a:ext uri="{9D8B030D-6E8A-4147-A177-3AD203B41FA5}">
                      <a16:colId xmlns:a16="http://schemas.microsoft.com/office/drawing/2014/main" val="1246008888"/>
                    </a:ext>
                  </a:extLst>
                </a:gridCol>
                <a:gridCol w="1172677">
                  <a:extLst>
                    <a:ext uri="{9D8B030D-6E8A-4147-A177-3AD203B41FA5}">
                      <a16:colId xmlns:a16="http://schemas.microsoft.com/office/drawing/2014/main" val="1088457158"/>
                    </a:ext>
                  </a:extLst>
                </a:gridCol>
                <a:gridCol w="806428">
                  <a:extLst>
                    <a:ext uri="{9D8B030D-6E8A-4147-A177-3AD203B41FA5}">
                      <a16:colId xmlns:a16="http://schemas.microsoft.com/office/drawing/2014/main" val="1079310863"/>
                    </a:ext>
                  </a:extLst>
                </a:gridCol>
              </a:tblGrid>
              <a:tr h="291588">
                <a:tc>
                  <a:txBody>
                    <a:bodyPr/>
                    <a:lstStyle/>
                    <a:p>
                      <a:r>
                        <a:rPr lang="en-US" dirty="0"/>
                        <a:t>PAYOFF</a:t>
                      </a:r>
                    </a:p>
                  </a:txBody>
                  <a:tcPr/>
                </a:tc>
                <a:tc>
                  <a:txBody>
                    <a:bodyPr/>
                    <a:lstStyle/>
                    <a:p>
                      <a:r>
                        <a:rPr lang="en-US" dirty="0"/>
                        <a:t>PROFIT</a:t>
                      </a:r>
                    </a:p>
                  </a:txBody>
                  <a:tcPr/>
                </a:tc>
                <a:tc>
                  <a:txBody>
                    <a:bodyPr/>
                    <a:lstStyle/>
                    <a:p>
                      <a:r>
                        <a:rPr lang="en-US" dirty="0"/>
                        <a:t>HPR%</a:t>
                      </a:r>
                    </a:p>
                  </a:txBody>
                  <a:tcPr/>
                </a:tc>
                <a:tc>
                  <a:txBody>
                    <a:bodyPr/>
                    <a:lstStyle/>
                    <a:p>
                      <a:r>
                        <a:rPr lang="en-US" dirty="0"/>
                        <a:t>BE</a:t>
                      </a:r>
                    </a:p>
                  </a:txBody>
                  <a:tcPr/>
                </a:tc>
                <a:extLst>
                  <a:ext uri="{0D108BD9-81ED-4DB2-BD59-A6C34878D82A}">
                    <a16:rowId xmlns:a16="http://schemas.microsoft.com/office/drawing/2014/main" val="2619712926"/>
                  </a:ext>
                </a:extLst>
              </a:tr>
              <a:tr h="291588">
                <a:tc>
                  <a:txBody>
                    <a:bodyPr/>
                    <a:lstStyle/>
                    <a:p>
                      <a:r>
                        <a:rPr lang="en-US" dirty="0"/>
                        <a:t>10</a:t>
                      </a:r>
                    </a:p>
                  </a:txBody>
                  <a:tcPr/>
                </a:tc>
                <a:tc>
                  <a:txBody>
                    <a:bodyPr/>
                    <a:lstStyle/>
                    <a:p>
                      <a:r>
                        <a:rPr lang="en-US" dirty="0"/>
                        <a:t>6.85</a:t>
                      </a:r>
                    </a:p>
                  </a:txBody>
                  <a:tcPr/>
                </a:tc>
                <a:tc>
                  <a:txBody>
                    <a:bodyPr/>
                    <a:lstStyle/>
                    <a:p>
                      <a:r>
                        <a:rPr lang="en-US" dirty="0"/>
                        <a:t>6.85/3.15</a:t>
                      </a:r>
                    </a:p>
                  </a:txBody>
                  <a:tcPr/>
                </a:tc>
                <a:tc>
                  <a:txBody>
                    <a:bodyPr/>
                    <a:lstStyle/>
                    <a:p>
                      <a:r>
                        <a:rPr lang="en-US" sz="1200" baseline="0" dirty="0"/>
                        <a:t>173.15</a:t>
                      </a:r>
                    </a:p>
                  </a:txBody>
                  <a:tcPr/>
                </a:tc>
                <a:extLst>
                  <a:ext uri="{0D108BD9-81ED-4DB2-BD59-A6C34878D82A}">
                    <a16:rowId xmlns:a16="http://schemas.microsoft.com/office/drawing/2014/main" val="4038328118"/>
                  </a:ext>
                </a:extLst>
              </a:tr>
              <a:tr h="291588">
                <a:tc>
                  <a:txBody>
                    <a:bodyPr/>
                    <a:lstStyle/>
                    <a:p>
                      <a:r>
                        <a:rPr lang="en-US" dirty="0"/>
                        <a:t>1</a:t>
                      </a:r>
                    </a:p>
                  </a:txBody>
                  <a:tcPr/>
                </a:tc>
                <a:tc>
                  <a:txBody>
                    <a:bodyPr/>
                    <a:lstStyle/>
                    <a:p>
                      <a:r>
                        <a:rPr lang="en-US" dirty="0"/>
                        <a:t>(4.00)</a:t>
                      </a:r>
                    </a:p>
                    <a:p>
                      <a:endParaRPr lang="en-US" dirty="0"/>
                    </a:p>
                  </a:txBody>
                  <a:tcPr/>
                </a:tc>
                <a:tc>
                  <a:txBody>
                    <a:bodyPr/>
                    <a:lstStyle/>
                    <a:p>
                      <a:r>
                        <a:rPr lang="en-US" dirty="0"/>
                        <a:t>(4.0)/5=</a:t>
                      </a:r>
                    </a:p>
                    <a:p>
                      <a:r>
                        <a:rPr lang="en-US" dirty="0"/>
                        <a:t>-0.80</a:t>
                      </a:r>
                    </a:p>
                  </a:txBody>
                  <a:tcPr/>
                </a:tc>
                <a:tc>
                  <a:txBody>
                    <a:bodyPr/>
                    <a:lstStyle/>
                    <a:p>
                      <a:r>
                        <a:rPr lang="en-US" sz="1200" baseline="0" dirty="0"/>
                        <a:t>170</a:t>
                      </a:r>
                    </a:p>
                  </a:txBody>
                  <a:tcPr/>
                </a:tc>
                <a:extLst>
                  <a:ext uri="{0D108BD9-81ED-4DB2-BD59-A6C34878D82A}">
                    <a16:rowId xmlns:a16="http://schemas.microsoft.com/office/drawing/2014/main" val="4161987859"/>
                  </a:ext>
                </a:extLst>
              </a:tr>
              <a:tr h="291588">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sz="1200" baseline="0" dirty="0"/>
                    </a:p>
                  </a:txBody>
                  <a:tcPr/>
                </a:tc>
                <a:extLst>
                  <a:ext uri="{0D108BD9-81ED-4DB2-BD59-A6C34878D82A}">
                    <a16:rowId xmlns:a16="http://schemas.microsoft.com/office/drawing/2014/main" val="3862170755"/>
                  </a:ext>
                </a:extLst>
              </a:tr>
            </a:tbl>
          </a:graphicData>
        </a:graphic>
      </p:graphicFrame>
      <p:graphicFrame>
        <p:nvGraphicFramePr>
          <p:cNvPr id="101" name="Table 101">
            <a:extLst>
              <a:ext uri="{FF2B5EF4-FFF2-40B4-BE49-F238E27FC236}">
                <a16:creationId xmlns:a16="http://schemas.microsoft.com/office/drawing/2014/main" id="{4119DAA3-2D2F-4EA5-A7C7-08FE41C4EF19}"/>
              </a:ext>
            </a:extLst>
          </p:cNvPr>
          <p:cNvGraphicFramePr>
            <a:graphicFrameLocks noGrp="1"/>
          </p:cNvGraphicFramePr>
          <p:nvPr>
            <p:extLst>
              <p:ext uri="{D42A27DB-BD31-4B8C-83A1-F6EECF244321}">
                <p14:modId xmlns:p14="http://schemas.microsoft.com/office/powerpoint/2010/main" val="216853342"/>
              </p:ext>
            </p:extLst>
          </p:nvPr>
        </p:nvGraphicFramePr>
        <p:xfrm>
          <a:off x="7553325" y="2519717"/>
          <a:ext cx="3489816" cy="1818566"/>
        </p:xfrm>
        <a:graphic>
          <a:graphicData uri="http://schemas.openxmlformats.org/drawingml/2006/table">
            <a:tbl>
              <a:tblPr firstRow="1" bandRow="1">
                <a:tableStyleId>{5C22544A-7EE6-4342-B048-85BDC9FD1C3A}</a:tableStyleId>
              </a:tblPr>
              <a:tblGrid>
                <a:gridCol w="1159191">
                  <a:extLst>
                    <a:ext uri="{9D8B030D-6E8A-4147-A177-3AD203B41FA5}">
                      <a16:colId xmlns:a16="http://schemas.microsoft.com/office/drawing/2014/main" val="3232814583"/>
                    </a:ext>
                  </a:extLst>
                </a:gridCol>
                <a:gridCol w="718762">
                  <a:extLst>
                    <a:ext uri="{9D8B030D-6E8A-4147-A177-3AD203B41FA5}">
                      <a16:colId xmlns:a16="http://schemas.microsoft.com/office/drawing/2014/main" val="2197187241"/>
                    </a:ext>
                  </a:extLst>
                </a:gridCol>
                <a:gridCol w="771226">
                  <a:extLst>
                    <a:ext uri="{9D8B030D-6E8A-4147-A177-3AD203B41FA5}">
                      <a16:colId xmlns:a16="http://schemas.microsoft.com/office/drawing/2014/main" val="1672852256"/>
                    </a:ext>
                  </a:extLst>
                </a:gridCol>
                <a:gridCol w="840637">
                  <a:extLst>
                    <a:ext uri="{9D8B030D-6E8A-4147-A177-3AD203B41FA5}">
                      <a16:colId xmlns:a16="http://schemas.microsoft.com/office/drawing/2014/main" val="319930226"/>
                    </a:ext>
                  </a:extLst>
                </a:gridCol>
              </a:tblGrid>
              <a:tr h="614159">
                <a:tc>
                  <a:txBody>
                    <a:bodyPr/>
                    <a:lstStyle/>
                    <a:p>
                      <a:r>
                        <a:rPr lang="en-US" dirty="0"/>
                        <a:t>ACTION</a:t>
                      </a:r>
                    </a:p>
                  </a:txBody>
                  <a:tcPr/>
                </a:tc>
                <a:tc>
                  <a:txBody>
                    <a:bodyPr/>
                    <a:lstStyle/>
                    <a:p>
                      <a:pPr algn="ctr"/>
                      <a:r>
                        <a:rPr lang="en-US" dirty="0"/>
                        <a:t>X</a:t>
                      </a:r>
                    </a:p>
                  </a:txBody>
                  <a:tcPr/>
                </a:tc>
                <a:tc>
                  <a:txBody>
                    <a:bodyPr/>
                    <a:lstStyle/>
                    <a:p>
                      <a:pPr algn="ctr"/>
                      <a:r>
                        <a:rPr lang="en-US" dirty="0"/>
                        <a:t>Prem</a:t>
                      </a:r>
                    </a:p>
                  </a:txBody>
                  <a:tcPr/>
                </a:tc>
                <a:tc>
                  <a:txBody>
                    <a:bodyPr/>
                    <a:lstStyle/>
                    <a:p>
                      <a:pPr algn="ctr"/>
                      <a:r>
                        <a:rPr lang="en-US" dirty="0"/>
                        <a:t>S</a:t>
                      </a:r>
                    </a:p>
                  </a:txBody>
                  <a:tcPr/>
                </a:tc>
                <a:extLst>
                  <a:ext uri="{0D108BD9-81ED-4DB2-BD59-A6C34878D82A}">
                    <a16:rowId xmlns:a16="http://schemas.microsoft.com/office/drawing/2014/main" val="3163820886"/>
                  </a:ext>
                </a:extLst>
              </a:tr>
              <a:tr h="326831">
                <a:tc>
                  <a:txBody>
                    <a:bodyPr/>
                    <a:lstStyle/>
                    <a:p>
                      <a:r>
                        <a:rPr lang="en-US" dirty="0"/>
                        <a:t>BUY</a:t>
                      </a:r>
                    </a:p>
                  </a:txBody>
                  <a:tcPr/>
                </a:tc>
                <a:tc>
                  <a:txBody>
                    <a:bodyPr/>
                    <a:lstStyle/>
                    <a:p>
                      <a:r>
                        <a:rPr lang="en-US" dirty="0"/>
                        <a:t>170</a:t>
                      </a:r>
                    </a:p>
                  </a:txBody>
                  <a:tcPr/>
                </a:tc>
                <a:tc>
                  <a:txBody>
                    <a:bodyPr/>
                    <a:lstStyle/>
                    <a:p>
                      <a:r>
                        <a:rPr lang="en-US" dirty="0"/>
                        <a:t>(3.15)</a:t>
                      </a:r>
                    </a:p>
                  </a:txBody>
                  <a:tcPr/>
                </a:tc>
                <a:tc>
                  <a:txBody>
                    <a:bodyPr/>
                    <a:lstStyle/>
                    <a:p>
                      <a:r>
                        <a:rPr lang="en-US" dirty="0"/>
                        <a:t>180</a:t>
                      </a:r>
                    </a:p>
                  </a:txBody>
                  <a:tcPr/>
                </a:tc>
                <a:extLst>
                  <a:ext uri="{0D108BD9-81ED-4DB2-BD59-A6C34878D82A}">
                    <a16:rowId xmlns:a16="http://schemas.microsoft.com/office/drawing/2014/main" val="241279145"/>
                  </a:ext>
                </a:extLst>
              </a:tr>
              <a:tr h="326831">
                <a:tc>
                  <a:txBody>
                    <a:bodyPr/>
                    <a:lstStyle/>
                    <a:p>
                      <a:r>
                        <a:rPr lang="en-US" dirty="0"/>
                        <a:t>BUY Aug</a:t>
                      </a:r>
                    </a:p>
                  </a:txBody>
                  <a:tcPr/>
                </a:tc>
                <a:tc>
                  <a:txBody>
                    <a:bodyPr/>
                    <a:lstStyle/>
                    <a:p>
                      <a:r>
                        <a:rPr lang="en-US" dirty="0"/>
                        <a:t>165</a:t>
                      </a:r>
                    </a:p>
                  </a:txBody>
                  <a:tcPr/>
                </a:tc>
                <a:tc>
                  <a:txBody>
                    <a:bodyPr/>
                    <a:lstStyle/>
                    <a:p>
                      <a:r>
                        <a:rPr lang="en-US" dirty="0"/>
                        <a:t>(5.00)</a:t>
                      </a:r>
                    </a:p>
                  </a:txBody>
                  <a:tcPr/>
                </a:tc>
                <a:tc>
                  <a:txBody>
                    <a:bodyPr/>
                    <a:lstStyle/>
                    <a:p>
                      <a:r>
                        <a:rPr lang="en-US" dirty="0"/>
                        <a:t>166</a:t>
                      </a:r>
                    </a:p>
                  </a:txBody>
                  <a:tcPr/>
                </a:tc>
                <a:extLst>
                  <a:ext uri="{0D108BD9-81ED-4DB2-BD59-A6C34878D82A}">
                    <a16:rowId xmlns:a16="http://schemas.microsoft.com/office/drawing/2014/main" val="4291076700"/>
                  </a:ext>
                </a:extLst>
              </a:tr>
              <a:tr h="472887">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530381967"/>
                  </a:ext>
                </a:extLst>
              </a:tr>
            </a:tbl>
          </a:graphicData>
        </a:graphic>
      </p:graphicFrame>
      <mc:AlternateContent xmlns:mc="http://schemas.openxmlformats.org/markup-compatibility/2006" xmlns:p14="http://schemas.microsoft.com/office/powerpoint/2010/main">
        <mc:Choice Requires="p14">
          <p:contentPart p14:bwMode="auto" r:id="rId7">
            <p14:nvContentPartPr>
              <p14:cNvPr id="97" name="Ink 96">
                <a:extLst>
                  <a:ext uri="{FF2B5EF4-FFF2-40B4-BE49-F238E27FC236}">
                    <a16:creationId xmlns:a16="http://schemas.microsoft.com/office/drawing/2014/main" id="{00A445C6-5CDB-4C5F-8A88-037F34A91A9F}"/>
                  </a:ext>
                </a:extLst>
              </p14:cNvPr>
              <p14:cNvContentPartPr/>
              <p14:nvPr/>
            </p14:nvContentPartPr>
            <p14:xfrm>
              <a:off x="6048368" y="782657"/>
              <a:ext cx="360" cy="5760"/>
            </p14:xfrm>
          </p:contentPart>
        </mc:Choice>
        <mc:Fallback xmlns="">
          <p:pic>
            <p:nvPicPr>
              <p:cNvPr id="97" name="Ink 96">
                <a:extLst>
                  <a:ext uri="{FF2B5EF4-FFF2-40B4-BE49-F238E27FC236}">
                    <a16:creationId xmlns:a16="http://schemas.microsoft.com/office/drawing/2014/main" id="{00A445C6-5CDB-4C5F-8A88-037F34A91A9F}"/>
                  </a:ext>
                </a:extLst>
              </p:cNvPr>
              <p:cNvPicPr/>
              <p:nvPr/>
            </p:nvPicPr>
            <p:blipFill>
              <a:blip r:embed="rId8"/>
              <a:stretch>
                <a:fillRect/>
              </a:stretch>
            </p:blipFill>
            <p:spPr>
              <a:xfrm>
                <a:off x="6030728" y="765017"/>
                <a:ext cx="36000" cy="414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8" name="Ink 17">
                <a:extLst>
                  <a:ext uri="{FF2B5EF4-FFF2-40B4-BE49-F238E27FC236}">
                    <a16:creationId xmlns:a16="http://schemas.microsoft.com/office/drawing/2014/main" id="{8307C212-352A-4A3F-8C3E-3799357F68A2}"/>
                  </a:ext>
                </a:extLst>
              </p14:cNvPr>
              <p14:cNvContentPartPr/>
              <p14:nvPr/>
            </p14:nvContentPartPr>
            <p14:xfrm>
              <a:off x="1433850" y="1859025"/>
              <a:ext cx="456840" cy="437760"/>
            </p14:xfrm>
          </p:contentPart>
        </mc:Choice>
        <mc:Fallback>
          <p:pic>
            <p:nvPicPr>
              <p:cNvPr id="18" name="Ink 17">
                <a:extLst>
                  <a:ext uri="{FF2B5EF4-FFF2-40B4-BE49-F238E27FC236}">
                    <a16:creationId xmlns:a16="http://schemas.microsoft.com/office/drawing/2014/main" id="{8307C212-352A-4A3F-8C3E-3799357F68A2}"/>
                  </a:ext>
                </a:extLst>
              </p:cNvPr>
              <p:cNvPicPr/>
              <p:nvPr/>
            </p:nvPicPr>
            <p:blipFill>
              <a:blip r:embed="rId10"/>
              <a:stretch>
                <a:fillRect/>
              </a:stretch>
            </p:blipFill>
            <p:spPr>
              <a:xfrm>
                <a:off x="1416210" y="1841025"/>
                <a:ext cx="492480" cy="4734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31" name="Ink 30">
                <a:extLst>
                  <a:ext uri="{FF2B5EF4-FFF2-40B4-BE49-F238E27FC236}">
                    <a16:creationId xmlns:a16="http://schemas.microsoft.com/office/drawing/2014/main" id="{29B3FD14-4B25-4303-9ED3-722A2BFF7D29}"/>
                  </a:ext>
                </a:extLst>
              </p14:cNvPr>
              <p14:cNvContentPartPr/>
              <p14:nvPr/>
            </p14:nvContentPartPr>
            <p14:xfrm>
              <a:off x="1123530" y="3957465"/>
              <a:ext cx="360" cy="360"/>
            </p14:xfrm>
          </p:contentPart>
        </mc:Choice>
        <mc:Fallback>
          <p:pic>
            <p:nvPicPr>
              <p:cNvPr id="31" name="Ink 30">
                <a:extLst>
                  <a:ext uri="{FF2B5EF4-FFF2-40B4-BE49-F238E27FC236}">
                    <a16:creationId xmlns:a16="http://schemas.microsoft.com/office/drawing/2014/main" id="{29B3FD14-4B25-4303-9ED3-722A2BFF7D29}"/>
                  </a:ext>
                </a:extLst>
              </p:cNvPr>
              <p:cNvPicPr/>
              <p:nvPr/>
            </p:nvPicPr>
            <p:blipFill>
              <a:blip r:embed="rId12"/>
              <a:stretch>
                <a:fillRect/>
              </a:stretch>
            </p:blipFill>
            <p:spPr>
              <a:xfrm>
                <a:off x="1114890" y="3948465"/>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46" name="Ink 45">
                <a:extLst>
                  <a:ext uri="{FF2B5EF4-FFF2-40B4-BE49-F238E27FC236}">
                    <a16:creationId xmlns:a16="http://schemas.microsoft.com/office/drawing/2014/main" id="{6AAEB1E9-B960-40AC-9A90-9397780620D6}"/>
                  </a:ext>
                </a:extLst>
              </p14:cNvPr>
              <p14:cNvContentPartPr/>
              <p14:nvPr/>
            </p14:nvContentPartPr>
            <p14:xfrm>
              <a:off x="8085930" y="3277785"/>
              <a:ext cx="360" cy="360"/>
            </p14:xfrm>
          </p:contentPart>
        </mc:Choice>
        <mc:Fallback>
          <p:pic>
            <p:nvPicPr>
              <p:cNvPr id="46" name="Ink 45">
                <a:extLst>
                  <a:ext uri="{FF2B5EF4-FFF2-40B4-BE49-F238E27FC236}">
                    <a16:creationId xmlns:a16="http://schemas.microsoft.com/office/drawing/2014/main" id="{6AAEB1E9-B960-40AC-9A90-9397780620D6}"/>
                  </a:ext>
                </a:extLst>
              </p:cNvPr>
              <p:cNvPicPr/>
              <p:nvPr/>
            </p:nvPicPr>
            <p:blipFill>
              <a:blip r:embed="rId12"/>
              <a:stretch>
                <a:fillRect/>
              </a:stretch>
            </p:blipFill>
            <p:spPr>
              <a:xfrm>
                <a:off x="8077290" y="3268785"/>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53" name="Ink 52">
                <a:extLst>
                  <a:ext uri="{FF2B5EF4-FFF2-40B4-BE49-F238E27FC236}">
                    <a16:creationId xmlns:a16="http://schemas.microsoft.com/office/drawing/2014/main" id="{D226CEE7-3F58-43BA-80CB-27C7C7B6A027}"/>
                  </a:ext>
                </a:extLst>
              </p14:cNvPr>
              <p14:cNvContentPartPr/>
              <p14:nvPr/>
            </p14:nvContentPartPr>
            <p14:xfrm>
              <a:off x="2388930" y="4089945"/>
              <a:ext cx="360" cy="360"/>
            </p14:xfrm>
          </p:contentPart>
        </mc:Choice>
        <mc:Fallback>
          <p:pic>
            <p:nvPicPr>
              <p:cNvPr id="53" name="Ink 52">
                <a:extLst>
                  <a:ext uri="{FF2B5EF4-FFF2-40B4-BE49-F238E27FC236}">
                    <a16:creationId xmlns:a16="http://schemas.microsoft.com/office/drawing/2014/main" id="{D226CEE7-3F58-43BA-80CB-27C7C7B6A027}"/>
                  </a:ext>
                </a:extLst>
              </p:cNvPr>
              <p:cNvPicPr/>
              <p:nvPr/>
            </p:nvPicPr>
            <p:blipFill>
              <a:blip r:embed="rId15"/>
              <a:stretch>
                <a:fillRect/>
              </a:stretch>
            </p:blipFill>
            <p:spPr>
              <a:xfrm>
                <a:off x="2371290" y="4071945"/>
                <a:ext cx="36000" cy="360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65" name="Ink 64">
                <a:extLst>
                  <a:ext uri="{FF2B5EF4-FFF2-40B4-BE49-F238E27FC236}">
                    <a16:creationId xmlns:a16="http://schemas.microsoft.com/office/drawing/2014/main" id="{0AD8A22E-8665-46EB-AF2A-CB7B3B99D3CB}"/>
                  </a:ext>
                </a:extLst>
              </p14:cNvPr>
              <p14:cNvContentPartPr/>
              <p14:nvPr/>
            </p14:nvContentPartPr>
            <p14:xfrm>
              <a:off x="11402610" y="5185785"/>
              <a:ext cx="360" cy="360"/>
            </p14:xfrm>
          </p:contentPart>
        </mc:Choice>
        <mc:Fallback>
          <p:pic>
            <p:nvPicPr>
              <p:cNvPr id="65" name="Ink 64">
                <a:extLst>
                  <a:ext uri="{FF2B5EF4-FFF2-40B4-BE49-F238E27FC236}">
                    <a16:creationId xmlns:a16="http://schemas.microsoft.com/office/drawing/2014/main" id="{0AD8A22E-8665-46EB-AF2A-CB7B3B99D3CB}"/>
                  </a:ext>
                </a:extLst>
              </p:cNvPr>
              <p:cNvPicPr/>
              <p:nvPr/>
            </p:nvPicPr>
            <p:blipFill>
              <a:blip r:embed="rId15"/>
              <a:stretch>
                <a:fillRect/>
              </a:stretch>
            </p:blipFill>
            <p:spPr>
              <a:xfrm>
                <a:off x="11384610" y="5168145"/>
                <a:ext cx="36000" cy="360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73" name="Ink 72">
                <a:extLst>
                  <a:ext uri="{FF2B5EF4-FFF2-40B4-BE49-F238E27FC236}">
                    <a16:creationId xmlns:a16="http://schemas.microsoft.com/office/drawing/2014/main" id="{501C0896-6470-4A41-B110-0C35A9811E45}"/>
                  </a:ext>
                </a:extLst>
              </p14:cNvPr>
              <p14:cNvContentPartPr/>
              <p14:nvPr/>
            </p14:nvContentPartPr>
            <p14:xfrm>
              <a:off x="2493330" y="4164825"/>
              <a:ext cx="4066920" cy="474120"/>
            </p14:xfrm>
          </p:contentPart>
        </mc:Choice>
        <mc:Fallback>
          <p:pic>
            <p:nvPicPr>
              <p:cNvPr id="73" name="Ink 72">
                <a:extLst>
                  <a:ext uri="{FF2B5EF4-FFF2-40B4-BE49-F238E27FC236}">
                    <a16:creationId xmlns:a16="http://schemas.microsoft.com/office/drawing/2014/main" id="{501C0896-6470-4A41-B110-0C35A9811E45}"/>
                  </a:ext>
                </a:extLst>
              </p:cNvPr>
              <p:cNvPicPr/>
              <p:nvPr/>
            </p:nvPicPr>
            <p:blipFill>
              <a:blip r:embed="rId18"/>
              <a:stretch>
                <a:fillRect/>
              </a:stretch>
            </p:blipFill>
            <p:spPr>
              <a:xfrm>
                <a:off x="2484690" y="4156185"/>
                <a:ext cx="4084560" cy="49176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75" name="Ink 74">
                <a:extLst>
                  <a:ext uri="{FF2B5EF4-FFF2-40B4-BE49-F238E27FC236}">
                    <a16:creationId xmlns:a16="http://schemas.microsoft.com/office/drawing/2014/main" id="{811F1D23-9DDF-455A-BB3E-6C2AD45531A1}"/>
                  </a:ext>
                </a:extLst>
              </p14:cNvPr>
              <p14:cNvContentPartPr/>
              <p14:nvPr/>
            </p14:nvContentPartPr>
            <p14:xfrm>
              <a:off x="2644530" y="4656225"/>
              <a:ext cx="360" cy="360"/>
            </p14:xfrm>
          </p:contentPart>
        </mc:Choice>
        <mc:Fallback>
          <p:pic>
            <p:nvPicPr>
              <p:cNvPr id="75" name="Ink 74">
                <a:extLst>
                  <a:ext uri="{FF2B5EF4-FFF2-40B4-BE49-F238E27FC236}">
                    <a16:creationId xmlns:a16="http://schemas.microsoft.com/office/drawing/2014/main" id="{811F1D23-9DDF-455A-BB3E-6C2AD45531A1}"/>
                  </a:ext>
                </a:extLst>
              </p:cNvPr>
              <p:cNvPicPr/>
              <p:nvPr/>
            </p:nvPicPr>
            <p:blipFill>
              <a:blip r:embed="rId12"/>
              <a:stretch>
                <a:fillRect/>
              </a:stretch>
            </p:blipFill>
            <p:spPr>
              <a:xfrm>
                <a:off x="2635530" y="4647585"/>
                <a:ext cx="18000" cy="18000"/>
              </a:xfrm>
              <a:prstGeom prst="rect">
                <a:avLst/>
              </a:prstGeom>
            </p:spPr>
          </p:pic>
        </mc:Fallback>
      </mc:AlternateContent>
      <p:grpSp>
        <p:nvGrpSpPr>
          <p:cNvPr id="102" name="Group 101">
            <a:extLst>
              <a:ext uri="{FF2B5EF4-FFF2-40B4-BE49-F238E27FC236}">
                <a16:creationId xmlns:a16="http://schemas.microsoft.com/office/drawing/2014/main" id="{5B970705-BF03-438E-A94E-5F3E7FD38FC8}"/>
              </a:ext>
            </a:extLst>
          </p:cNvPr>
          <p:cNvGrpSpPr/>
          <p:nvPr/>
        </p:nvGrpSpPr>
        <p:grpSpPr>
          <a:xfrm>
            <a:off x="1664610" y="2720145"/>
            <a:ext cx="5515560" cy="3787920"/>
            <a:chOff x="1664610" y="2720145"/>
            <a:chExt cx="5515560" cy="3787920"/>
          </a:xfrm>
        </p:grpSpPr>
        <mc:AlternateContent xmlns:mc="http://schemas.openxmlformats.org/markup-compatibility/2006">
          <mc:Choice xmlns:p14="http://schemas.microsoft.com/office/powerpoint/2010/main" Requires="p14">
            <p:contentPart p14:bwMode="auto" r:id="rId20">
              <p14:nvContentPartPr>
                <p14:cNvPr id="66" name="Ink 65">
                  <a:extLst>
                    <a:ext uri="{FF2B5EF4-FFF2-40B4-BE49-F238E27FC236}">
                      <a16:creationId xmlns:a16="http://schemas.microsoft.com/office/drawing/2014/main" id="{7E3D1926-7D36-4A31-902D-46828BB2C06E}"/>
                    </a:ext>
                  </a:extLst>
                </p14:cNvPr>
                <p14:cNvContentPartPr/>
                <p14:nvPr/>
              </p14:nvContentPartPr>
              <p14:xfrm>
                <a:off x="2540850" y="4738665"/>
                <a:ext cx="203760" cy="22680"/>
              </p14:xfrm>
            </p:contentPart>
          </mc:Choice>
          <mc:Fallback>
            <p:pic>
              <p:nvPicPr>
                <p:cNvPr id="66" name="Ink 65">
                  <a:extLst>
                    <a:ext uri="{FF2B5EF4-FFF2-40B4-BE49-F238E27FC236}">
                      <a16:creationId xmlns:a16="http://schemas.microsoft.com/office/drawing/2014/main" id="{7E3D1926-7D36-4A31-902D-46828BB2C06E}"/>
                    </a:ext>
                  </a:extLst>
                </p:cNvPr>
                <p:cNvPicPr/>
                <p:nvPr/>
              </p:nvPicPr>
              <p:blipFill>
                <a:blip r:embed="rId21"/>
                <a:stretch>
                  <a:fillRect/>
                </a:stretch>
              </p:blipFill>
              <p:spPr>
                <a:xfrm>
                  <a:off x="2532210" y="4729665"/>
                  <a:ext cx="221400" cy="4032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67" name="Ink 66">
                  <a:extLst>
                    <a:ext uri="{FF2B5EF4-FFF2-40B4-BE49-F238E27FC236}">
                      <a16:creationId xmlns:a16="http://schemas.microsoft.com/office/drawing/2014/main" id="{55A1407B-DD11-40AF-B524-4957136D5624}"/>
                    </a:ext>
                  </a:extLst>
                </p14:cNvPr>
                <p14:cNvContentPartPr/>
                <p14:nvPr/>
              </p14:nvContentPartPr>
              <p14:xfrm>
                <a:off x="2199210" y="4741545"/>
                <a:ext cx="24480" cy="213480"/>
              </p14:xfrm>
            </p:contentPart>
          </mc:Choice>
          <mc:Fallback>
            <p:pic>
              <p:nvPicPr>
                <p:cNvPr id="67" name="Ink 66">
                  <a:extLst>
                    <a:ext uri="{FF2B5EF4-FFF2-40B4-BE49-F238E27FC236}">
                      <a16:creationId xmlns:a16="http://schemas.microsoft.com/office/drawing/2014/main" id="{55A1407B-DD11-40AF-B524-4957136D5624}"/>
                    </a:ext>
                  </a:extLst>
                </p:cNvPr>
                <p:cNvPicPr/>
                <p:nvPr/>
              </p:nvPicPr>
              <p:blipFill>
                <a:blip r:embed="rId23"/>
                <a:stretch>
                  <a:fillRect/>
                </a:stretch>
              </p:blipFill>
              <p:spPr>
                <a:xfrm>
                  <a:off x="2190570" y="4732545"/>
                  <a:ext cx="42120" cy="23112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68" name="Ink 67">
                  <a:extLst>
                    <a:ext uri="{FF2B5EF4-FFF2-40B4-BE49-F238E27FC236}">
                      <a16:creationId xmlns:a16="http://schemas.microsoft.com/office/drawing/2014/main" id="{E1C13C6E-9D46-475F-BB1E-719030F4F265}"/>
                    </a:ext>
                  </a:extLst>
                </p14:cNvPr>
                <p14:cNvContentPartPr/>
                <p14:nvPr/>
              </p14:nvContentPartPr>
              <p14:xfrm>
                <a:off x="2294970" y="4770345"/>
                <a:ext cx="198720" cy="191880"/>
              </p14:xfrm>
            </p:contentPart>
          </mc:Choice>
          <mc:Fallback>
            <p:pic>
              <p:nvPicPr>
                <p:cNvPr id="68" name="Ink 67">
                  <a:extLst>
                    <a:ext uri="{FF2B5EF4-FFF2-40B4-BE49-F238E27FC236}">
                      <a16:creationId xmlns:a16="http://schemas.microsoft.com/office/drawing/2014/main" id="{E1C13C6E-9D46-475F-BB1E-719030F4F265}"/>
                    </a:ext>
                  </a:extLst>
                </p:cNvPr>
                <p:cNvPicPr/>
                <p:nvPr/>
              </p:nvPicPr>
              <p:blipFill>
                <a:blip r:embed="rId25"/>
                <a:stretch>
                  <a:fillRect/>
                </a:stretch>
              </p:blipFill>
              <p:spPr>
                <a:xfrm>
                  <a:off x="2285970" y="4761705"/>
                  <a:ext cx="216360" cy="20952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69" name="Ink 68">
                  <a:extLst>
                    <a:ext uri="{FF2B5EF4-FFF2-40B4-BE49-F238E27FC236}">
                      <a16:creationId xmlns:a16="http://schemas.microsoft.com/office/drawing/2014/main" id="{E9E7877F-7859-48AA-AFD3-1C4989534459}"/>
                    </a:ext>
                  </a:extLst>
                </p14:cNvPr>
                <p14:cNvContentPartPr/>
                <p14:nvPr/>
              </p14:nvContentPartPr>
              <p14:xfrm>
                <a:off x="2552730" y="4694025"/>
                <a:ext cx="140040" cy="305640"/>
              </p14:xfrm>
            </p:contentPart>
          </mc:Choice>
          <mc:Fallback>
            <p:pic>
              <p:nvPicPr>
                <p:cNvPr id="69" name="Ink 68">
                  <a:extLst>
                    <a:ext uri="{FF2B5EF4-FFF2-40B4-BE49-F238E27FC236}">
                      <a16:creationId xmlns:a16="http://schemas.microsoft.com/office/drawing/2014/main" id="{E9E7877F-7859-48AA-AFD3-1C4989534459}"/>
                    </a:ext>
                  </a:extLst>
                </p:cNvPr>
                <p:cNvPicPr/>
                <p:nvPr/>
              </p:nvPicPr>
              <p:blipFill>
                <a:blip r:embed="rId27"/>
                <a:stretch>
                  <a:fillRect/>
                </a:stretch>
              </p:blipFill>
              <p:spPr>
                <a:xfrm>
                  <a:off x="2544090" y="4685385"/>
                  <a:ext cx="157680" cy="32328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71" name="Ink 70">
                  <a:extLst>
                    <a:ext uri="{FF2B5EF4-FFF2-40B4-BE49-F238E27FC236}">
                      <a16:creationId xmlns:a16="http://schemas.microsoft.com/office/drawing/2014/main" id="{A4119320-99D6-440E-8B88-081657E015C7}"/>
                    </a:ext>
                  </a:extLst>
                </p14:cNvPr>
                <p14:cNvContentPartPr/>
                <p14:nvPr/>
              </p14:nvContentPartPr>
              <p14:xfrm>
                <a:off x="2590170" y="4632105"/>
                <a:ext cx="199080" cy="15840"/>
              </p14:xfrm>
            </p:contentPart>
          </mc:Choice>
          <mc:Fallback>
            <p:pic>
              <p:nvPicPr>
                <p:cNvPr id="71" name="Ink 70">
                  <a:extLst>
                    <a:ext uri="{FF2B5EF4-FFF2-40B4-BE49-F238E27FC236}">
                      <a16:creationId xmlns:a16="http://schemas.microsoft.com/office/drawing/2014/main" id="{A4119320-99D6-440E-8B88-081657E015C7}"/>
                    </a:ext>
                  </a:extLst>
                </p:cNvPr>
                <p:cNvPicPr/>
                <p:nvPr/>
              </p:nvPicPr>
              <p:blipFill>
                <a:blip r:embed="rId29"/>
                <a:stretch>
                  <a:fillRect/>
                </a:stretch>
              </p:blipFill>
              <p:spPr>
                <a:xfrm>
                  <a:off x="2581530" y="4623105"/>
                  <a:ext cx="216720" cy="3348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77" name="Ink 76">
                  <a:extLst>
                    <a:ext uri="{FF2B5EF4-FFF2-40B4-BE49-F238E27FC236}">
                      <a16:creationId xmlns:a16="http://schemas.microsoft.com/office/drawing/2014/main" id="{10BE2D82-7204-47C9-89DB-A5950C11334D}"/>
                    </a:ext>
                  </a:extLst>
                </p14:cNvPr>
                <p14:cNvContentPartPr/>
                <p14:nvPr/>
              </p14:nvContentPartPr>
              <p14:xfrm>
                <a:off x="2644530" y="3941985"/>
                <a:ext cx="3860640" cy="705960"/>
              </p14:xfrm>
            </p:contentPart>
          </mc:Choice>
          <mc:Fallback>
            <p:pic>
              <p:nvPicPr>
                <p:cNvPr id="77" name="Ink 76">
                  <a:extLst>
                    <a:ext uri="{FF2B5EF4-FFF2-40B4-BE49-F238E27FC236}">
                      <a16:creationId xmlns:a16="http://schemas.microsoft.com/office/drawing/2014/main" id="{10BE2D82-7204-47C9-89DB-A5950C11334D}"/>
                    </a:ext>
                  </a:extLst>
                </p:cNvPr>
                <p:cNvPicPr/>
                <p:nvPr/>
              </p:nvPicPr>
              <p:blipFill>
                <a:blip r:embed="rId31"/>
                <a:stretch>
                  <a:fillRect/>
                </a:stretch>
              </p:blipFill>
              <p:spPr>
                <a:xfrm>
                  <a:off x="2635530" y="3932985"/>
                  <a:ext cx="3878280" cy="72360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78" name="Ink 77">
                  <a:extLst>
                    <a:ext uri="{FF2B5EF4-FFF2-40B4-BE49-F238E27FC236}">
                      <a16:creationId xmlns:a16="http://schemas.microsoft.com/office/drawing/2014/main" id="{817A91B8-8F9A-44E3-BFBB-88555AC4037D}"/>
                    </a:ext>
                  </a:extLst>
                </p14:cNvPr>
                <p14:cNvContentPartPr/>
                <p14:nvPr/>
              </p14:nvContentPartPr>
              <p14:xfrm>
                <a:off x="6517770" y="3938745"/>
                <a:ext cx="360" cy="360"/>
              </p14:xfrm>
            </p:contentPart>
          </mc:Choice>
          <mc:Fallback>
            <p:pic>
              <p:nvPicPr>
                <p:cNvPr id="78" name="Ink 77">
                  <a:extLst>
                    <a:ext uri="{FF2B5EF4-FFF2-40B4-BE49-F238E27FC236}">
                      <a16:creationId xmlns:a16="http://schemas.microsoft.com/office/drawing/2014/main" id="{817A91B8-8F9A-44E3-BFBB-88555AC4037D}"/>
                    </a:ext>
                  </a:extLst>
                </p:cNvPr>
                <p:cNvPicPr/>
                <p:nvPr/>
              </p:nvPicPr>
              <p:blipFill>
                <a:blip r:embed="rId12"/>
                <a:stretch>
                  <a:fillRect/>
                </a:stretch>
              </p:blipFill>
              <p:spPr>
                <a:xfrm>
                  <a:off x="6509130" y="3930105"/>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80" name="Ink 79">
                  <a:extLst>
                    <a:ext uri="{FF2B5EF4-FFF2-40B4-BE49-F238E27FC236}">
                      <a16:creationId xmlns:a16="http://schemas.microsoft.com/office/drawing/2014/main" id="{8D9B4114-E831-47DB-A369-401704D5E54A}"/>
                    </a:ext>
                  </a:extLst>
                </p14:cNvPr>
                <p14:cNvContentPartPr/>
                <p14:nvPr/>
              </p14:nvContentPartPr>
              <p14:xfrm>
                <a:off x="6451890" y="2720145"/>
                <a:ext cx="387720" cy="3787920"/>
              </p14:xfrm>
            </p:contentPart>
          </mc:Choice>
          <mc:Fallback>
            <p:pic>
              <p:nvPicPr>
                <p:cNvPr id="80" name="Ink 79">
                  <a:extLst>
                    <a:ext uri="{FF2B5EF4-FFF2-40B4-BE49-F238E27FC236}">
                      <a16:creationId xmlns:a16="http://schemas.microsoft.com/office/drawing/2014/main" id="{8D9B4114-E831-47DB-A369-401704D5E54A}"/>
                    </a:ext>
                  </a:extLst>
                </p:cNvPr>
                <p:cNvPicPr/>
                <p:nvPr/>
              </p:nvPicPr>
              <p:blipFill>
                <a:blip r:embed="rId34"/>
                <a:stretch>
                  <a:fillRect/>
                </a:stretch>
              </p:blipFill>
              <p:spPr>
                <a:xfrm>
                  <a:off x="6443250" y="2711145"/>
                  <a:ext cx="405360" cy="380556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82" name="Ink 81">
                  <a:extLst>
                    <a:ext uri="{FF2B5EF4-FFF2-40B4-BE49-F238E27FC236}">
                      <a16:creationId xmlns:a16="http://schemas.microsoft.com/office/drawing/2014/main" id="{E5A18266-08A0-4CA4-B622-DD0B178BB6D8}"/>
                    </a:ext>
                  </a:extLst>
                </p14:cNvPr>
                <p14:cNvContentPartPr/>
                <p14:nvPr/>
              </p14:nvContentPartPr>
              <p14:xfrm>
                <a:off x="6519210" y="3919665"/>
                <a:ext cx="74520" cy="360"/>
              </p14:xfrm>
            </p:contentPart>
          </mc:Choice>
          <mc:Fallback>
            <p:pic>
              <p:nvPicPr>
                <p:cNvPr id="82" name="Ink 81">
                  <a:extLst>
                    <a:ext uri="{FF2B5EF4-FFF2-40B4-BE49-F238E27FC236}">
                      <a16:creationId xmlns:a16="http://schemas.microsoft.com/office/drawing/2014/main" id="{E5A18266-08A0-4CA4-B622-DD0B178BB6D8}"/>
                    </a:ext>
                  </a:extLst>
                </p:cNvPr>
                <p:cNvPicPr/>
                <p:nvPr/>
              </p:nvPicPr>
              <p:blipFill>
                <a:blip r:embed="rId36"/>
                <a:stretch>
                  <a:fillRect/>
                </a:stretch>
              </p:blipFill>
              <p:spPr>
                <a:xfrm>
                  <a:off x="6510570" y="3910665"/>
                  <a:ext cx="9216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84" name="Ink 83">
                  <a:extLst>
                    <a:ext uri="{FF2B5EF4-FFF2-40B4-BE49-F238E27FC236}">
                      <a16:creationId xmlns:a16="http://schemas.microsoft.com/office/drawing/2014/main" id="{92CED46D-2BB7-426E-8B21-ACAB5908C411}"/>
                    </a:ext>
                  </a:extLst>
                </p14:cNvPr>
                <p14:cNvContentPartPr/>
                <p14:nvPr/>
              </p14:nvContentPartPr>
              <p14:xfrm>
                <a:off x="6725850" y="3863505"/>
                <a:ext cx="38160" cy="216720"/>
              </p14:xfrm>
            </p:contentPart>
          </mc:Choice>
          <mc:Fallback>
            <p:pic>
              <p:nvPicPr>
                <p:cNvPr id="84" name="Ink 83">
                  <a:extLst>
                    <a:ext uri="{FF2B5EF4-FFF2-40B4-BE49-F238E27FC236}">
                      <a16:creationId xmlns:a16="http://schemas.microsoft.com/office/drawing/2014/main" id="{92CED46D-2BB7-426E-8B21-ACAB5908C411}"/>
                    </a:ext>
                  </a:extLst>
                </p:cNvPr>
                <p:cNvPicPr/>
                <p:nvPr/>
              </p:nvPicPr>
              <p:blipFill>
                <a:blip r:embed="rId38"/>
                <a:stretch>
                  <a:fillRect/>
                </a:stretch>
              </p:blipFill>
              <p:spPr>
                <a:xfrm>
                  <a:off x="6716850" y="3854505"/>
                  <a:ext cx="55800" cy="23436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85" name="Ink 84">
                  <a:extLst>
                    <a:ext uri="{FF2B5EF4-FFF2-40B4-BE49-F238E27FC236}">
                      <a16:creationId xmlns:a16="http://schemas.microsoft.com/office/drawing/2014/main" id="{1E0629B5-B374-4A93-8758-2E223D7A6F7D}"/>
                    </a:ext>
                  </a:extLst>
                </p14:cNvPr>
                <p14:cNvContentPartPr/>
                <p14:nvPr/>
              </p14:nvContentPartPr>
              <p14:xfrm>
                <a:off x="6839250" y="3872145"/>
                <a:ext cx="114480" cy="201240"/>
              </p14:xfrm>
            </p:contentPart>
          </mc:Choice>
          <mc:Fallback>
            <p:pic>
              <p:nvPicPr>
                <p:cNvPr id="85" name="Ink 84">
                  <a:extLst>
                    <a:ext uri="{FF2B5EF4-FFF2-40B4-BE49-F238E27FC236}">
                      <a16:creationId xmlns:a16="http://schemas.microsoft.com/office/drawing/2014/main" id="{1E0629B5-B374-4A93-8758-2E223D7A6F7D}"/>
                    </a:ext>
                  </a:extLst>
                </p:cNvPr>
                <p:cNvPicPr/>
                <p:nvPr/>
              </p:nvPicPr>
              <p:blipFill>
                <a:blip r:embed="rId40"/>
                <a:stretch>
                  <a:fillRect/>
                </a:stretch>
              </p:blipFill>
              <p:spPr>
                <a:xfrm>
                  <a:off x="6830250" y="3863505"/>
                  <a:ext cx="132120" cy="21888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87" name="Ink 86">
                  <a:extLst>
                    <a:ext uri="{FF2B5EF4-FFF2-40B4-BE49-F238E27FC236}">
                      <a16:creationId xmlns:a16="http://schemas.microsoft.com/office/drawing/2014/main" id="{F0036AA9-F291-4B35-8284-49B07BAA034D}"/>
                    </a:ext>
                  </a:extLst>
                </p14:cNvPr>
                <p14:cNvContentPartPr/>
                <p14:nvPr/>
              </p14:nvContentPartPr>
              <p14:xfrm>
                <a:off x="6990090" y="3825705"/>
                <a:ext cx="21240" cy="308520"/>
              </p14:xfrm>
            </p:contentPart>
          </mc:Choice>
          <mc:Fallback>
            <p:pic>
              <p:nvPicPr>
                <p:cNvPr id="87" name="Ink 86">
                  <a:extLst>
                    <a:ext uri="{FF2B5EF4-FFF2-40B4-BE49-F238E27FC236}">
                      <a16:creationId xmlns:a16="http://schemas.microsoft.com/office/drawing/2014/main" id="{F0036AA9-F291-4B35-8284-49B07BAA034D}"/>
                    </a:ext>
                  </a:extLst>
                </p:cNvPr>
                <p:cNvPicPr/>
                <p:nvPr/>
              </p:nvPicPr>
              <p:blipFill>
                <a:blip r:embed="rId42"/>
                <a:stretch>
                  <a:fillRect/>
                </a:stretch>
              </p:blipFill>
              <p:spPr>
                <a:xfrm>
                  <a:off x="6981450" y="3816705"/>
                  <a:ext cx="38880" cy="32616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89" name="Ink 88">
                  <a:extLst>
                    <a:ext uri="{FF2B5EF4-FFF2-40B4-BE49-F238E27FC236}">
                      <a16:creationId xmlns:a16="http://schemas.microsoft.com/office/drawing/2014/main" id="{B803F465-56A7-4C5F-8EE7-E42B5509A4A3}"/>
                    </a:ext>
                  </a:extLst>
                </p14:cNvPr>
                <p14:cNvContentPartPr/>
                <p14:nvPr/>
              </p14:nvContentPartPr>
              <p14:xfrm>
                <a:off x="1671450" y="4741545"/>
                <a:ext cx="124920" cy="242280"/>
              </p14:xfrm>
            </p:contentPart>
          </mc:Choice>
          <mc:Fallback>
            <p:pic>
              <p:nvPicPr>
                <p:cNvPr id="89" name="Ink 88">
                  <a:extLst>
                    <a:ext uri="{FF2B5EF4-FFF2-40B4-BE49-F238E27FC236}">
                      <a16:creationId xmlns:a16="http://schemas.microsoft.com/office/drawing/2014/main" id="{B803F465-56A7-4C5F-8EE7-E42B5509A4A3}"/>
                    </a:ext>
                  </a:extLst>
                </p:cNvPr>
                <p:cNvPicPr/>
                <p:nvPr/>
              </p:nvPicPr>
              <p:blipFill>
                <a:blip r:embed="rId44"/>
                <a:stretch>
                  <a:fillRect/>
                </a:stretch>
              </p:blipFill>
              <p:spPr>
                <a:xfrm>
                  <a:off x="1662810" y="4732545"/>
                  <a:ext cx="142560" cy="25992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90" name="Ink 89">
                  <a:extLst>
                    <a:ext uri="{FF2B5EF4-FFF2-40B4-BE49-F238E27FC236}">
                      <a16:creationId xmlns:a16="http://schemas.microsoft.com/office/drawing/2014/main" id="{BF2602A4-4137-4EFD-8270-2F6094A989DD}"/>
                    </a:ext>
                  </a:extLst>
                </p14:cNvPr>
                <p14:cNvContentPartPr/>
                <p14:nvPr/>
              </p14:nvContentPartPr>
              <p14:xfrm>
                <a:off x="1664610" y="4760985"/>
                <a:ext cx="205560" cy="284400"/>
              </p14:xfrm>
            </p:contentPart>
          </mc:Choice>
          <mc:Fallback>
            <p:pic>
              <p:nvPicPr>
                <p:cNvPr id="90" name="Ink 89">
                  <a:extLst>
                    <a:ext uri="{FF2B5EF4-FFF2-40B4-BE49-F238E27FC236}">
                      <a16:creationId xmlns:a16="http://schemas.microsoft.com/office/drawing/2014/main" id="{BF2602A4-4137-4EFD-8270-2F6094A989DD}"/>
                    </a:ext>
                  </a:extLst>
                </p:cNvPr>
                <p:cNvPicPr/>
                <p:nvPr/>
              </p:nvPicPr>
              <p:blipFill>
                <a:blip r:embed="rId46"/>
                <a:stretch>
                  <a:fillRect/>
                </a:stretch>
              </p:blipFill>
              <p:spPr>
                <a:xfrm>
                  <a:off x="1655970" y="4751985"/>
                  <a:ext cx="223200" cy="30204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92" name="Ink 91">
                  <a:extLst>
                    <a:ext uri="{FF2B5EF4-FFF2-40B4-BE49-F238E27FC236}">
                      <a16:creationId xmlns:a16="http://schemas.microsoft.com/office/drawing/2014/main" id="{8CFCC9F3-1226-4E0E-909A-22C188162700}"/>
                    </a:ext>
                  </a:extLst>
                </p14:cNvPr>
                <p14:cNvContentPartPr/>
                <p14:nvPr/>
              </p14:nvContentPartPr>
              <p14:xfrm>
                <a:off x="1888530" y="4789065"/>
                <a:ext cx="183240" cy="360"/>
              </p14:xfrm>
            </p:contentPart>
          </mc:Choice>
          <mc:Fallback>
            <p:pic>
              <p:nvPicPr>
                <p:cNvPr id="92" name="Ink 91">
                  <a:extLst>
                    <a:ext uri="{FF2B5EF4-FFF2-40B4-BE49-F238E27FC236}">
                      <a16:creationId xmlns:a16="http://schemas.microsoft.com/office/drawing/2014/main" id="{8CFCC9F3-1226-4E0E-909A-22C188162700}"/>
                    </a:ext>
                  </a:extLst>
                </p:cNvPr>
                <p:cNvPicPr/>
                <p:nvPr/>
              </p:nvPicPr>
              <p:blipFill>
                <a:blip r:embed="rId48"/>
                <a:stretch>
                  <a:fillRect/>
                </a:stretch>
              </p:blipFill>
              <p:spPr>
                <a:xfrm>
                  <a:off x="1879530" y="4780065"/>
                  <a:ext cx="20088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95" name="Ink 94">
                  <a:extLst>
                    <a:ext uri="{FF2B5EF4-FFF2-40B4-BE49-F238E27FC236}">
                      <a16:creationId xmlns:a16="http://schemas.microsoft.com/office/drawing/2014/main" id="{CE87A778-AA3D-43D4-B38E-01DCE2A9FB89}"/>
                    </a:ext>
                  </a:extLst>
                </p14:cNvPr>
                <p14:cNvContentPartPr/>
                <p14:nvPr/>
              </p14:nvContentPartPr>
              <p14:xfrm>
                <a:off x="1870170" y="4826145"/>
                <a:ext cx="197280" cy="38520"/>
              </p14:xfrm>
            </p:contentPart>
          </mc:Choice>
          <mc:Fallback>
            <p:pic>
              <p:nvPicPr>
                <p:cNvPr id="95" name="Ink 94">
                  <a:extLst>
                    <a:ext uri="{FF2B5EF4-FFF2-40B4-BE49-F238E27FC236}">
                      <a16:creationId xmlns:a16="http://schemas.microsoft.com/office/drawing/2014/main" id="{CE87A778-AA3D-43D4-B38E-01DCE2A9FB89}"/>
                    </a:ext>
                  </a:extLst>
                </p:cNvPr>
                <p:cNvPicPr/>
                <p:nvPr/>
              </p:nvPicPr>
              <p:blipFill>
                <a:blip r:embed="rId50"/>
                <a:stretch>
                  <a:fillRect/>
                </a:stretch>
              </p:blipFill>
              <p:spPr>
                <a:xfrm>
                  <a:off x="1861170" y="4817505"/>
                  <a:ext cx="214920" cy="5616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100" name="Ink 99">
                  <a:extLst>
                    <a:ext uri="{FF2B5EF4-FFF2-40B4-BE49-F238E27FC236}">
                      <a16:creationId xmlns:a16="http://schemas.microsoft.com/office/drawing/2014/main" id="{8AE3C72F-51AE-4C94-ADC4-5086D346E250}"/>
                    </a:ext>
                  </a:extLst>
                </p14:cNvPr>
                <p14:cNvContentPartPr/>
                <p14:nvPr/>
              </p14:nvContentPartPr>
              <p14:xfrm>
                <a:off x="7000890" y="3834345"/>
                <a:ext cx="179280" cy="354600"/>
              </p14:xfrm>
            </p:contentPart>
          </mc:Choice>
          <mc:Fallback>
            <p:pic>
              <p:nvPicPr>
                <p:cNvPr id="100" name="Ink 99">
                  <a:extLst>
                    <a:ext uri="{FF2B5EF4-FFF2-40B4-BE49-F238E27FC236}">
                      <a16:creationId xmlns:a16="http://schemas.microsoft.com/office/drawing/2014/main" id="{8AE3C72F-51AE-4C94-ADC4-5086D346E250}"/>
                    </a:ext>
                  </a:extLst>
                </p:cNvPr>
                <p:cNvPicPr/>
                <p:nvPr/>
              </p:nvPicPr>
              <p:blipFill>
                <a:blip r:embed="rId52"/>
                <a:stretch>
                  <a:fillRect/>
                </a:stretch>
              </p:blipFill>
              <p:spPr>
                <a:xfrm>
                  <a:off x="6991890" y="3825705"/>
                  <a:ext cx="196920" cy="3722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53">
            <p14:nvContentPartPr>
              <p14:cNvPr id="103" name="Ink 102">
                <a:extLst>
                  <a:ext uri="{FF2B5EF4-FFF2-40B4-BE49-F238E27FC236}">
                    <a16:creationId xmlns:a16="http://schemas.microsoft.com/office/drawing/2014/main" id="{BA58BA63-6E7A-4BE9-94A7-9700BD814C8D}"/>
                  </a:ext>
                </a:extLst>
              </p14:cNvPr>
              <p14:cNvContentPartPr/>
              <p14:nvPr/>
            </p14:nvContentPartPr>
            <p14:xfrm>
              <a:off x="3485720" y="4495870"/>
              <a:ext cx="360" cy="360"/>
            </p14:xfrm>
          </p:contentPart>
        </mc:Choice>
        <mc:Fallback>
          <p:pic>
            <p:nvPicPr>
              <p:cNvPr id="103" name="Ink 102">
                <a:extLst>
                  <a:ext uri="{FF2B5EF4-FFF2-40B4-BE49-F238E27FC236}">
                    <a16:creationId xmlns:a16="http://schemas.microsoft.com/office/drawing/2014/main" id="{BA58BA63-6E7A-4BE9-94A7-9700BD814C8D}"/>
                  </a:ext>
                </a:extLst>
              </p:cNvPr>
              <p:cNvPicPr/>
              <p:nvPr/>
            </p:nvPicPr>
            <p:blipFill>
              <a:blip r:embed="rId54"/>
              <a:stretch>
                <a:fillRect/>
              </a:stretch>
            </p:blipFill>
            <p:spPr>
              <a:xfrm>
                <a:off x="3467720" y="4477870"/>
                <a:ext cx="36000" cy="36000"/>
              </a:xfrm>
              <a:prstGeom prst="rect">
                <a:avLst/>
              </a:prstGeom>
            </p:spPr>
          </p:pic>
        </mc:Fallback>
      </mc:AlternateContent>
    </p:spTree>
    <p:extLst>
      <p:ext uri="{BB962C8B-B14F-4D97-AF65-F5344CB8AC3E}">
        <p14:creationId xmlns:p14="http://schemas.microsoft.com/office/powerpoint/2010/main" val="1910278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220C8B8-CFC8-4B65-A48D-ED02251B42DA}"/>
              </a:ext>
            </a:extLst>
          </p:cNvPr>
          <p:cNvPicPr>
            <a:picLocks noChangeAspect="1"/>
          </p:cNvPicPr>
          <p:nvPr/>
        </p:nvPicPr>
        <p:blipFill>
          <a:blip r:embed="rId2"/>
          <a:stretch>
            <a:fillRect/>
          </a:stretch>
        </p:blipFill>
        <p:spPr>
          <a:xfrm>
            <a:off x="5074563" y="521579"/>
            <a:ext cx="5871633" cy="821267"/>
          </a:xfrm>
          <a:prstGeom prst="rect">
            <a:avLst/>
          </a:prstGeom>
        </p:spPr>
      </p:pic>
      <p:pic>
        <p:nvPicPr>
          <p:cNvPr id="4" name="Content Placeholder 3">
            <a:extLst>
              <a:ext uri="{FF2B5EF4-FFF2-40B4-BE49-F238E27FC236}">
                <a16:creationId xmlns:a16="http://schemas.microsoft.com/office/drawing/2014/main" id="{C4685A10-3A50-4CAD-8146-10C00EDB0153}"/>
              </a:ext>
            </a:extLst>
          </p:cNvPr>
          <p:cNvPicPr>
            <a:picLocks noGrp="1" noChangeAspect="1"/>
          </p:cNvPicPr>
          <p:nvPr>
            <p:ph idx="1"/>
          </p:nvPr>
        </p:nvPicPr>
        <p:blipFill>
          <a:blip r:embed="rId3"/>
          <a:stretch>
            <a:fillRect/>
          </a:stretch>
        </p:blipFill>
        <p:spPr>
          <a:xfrm>
            <a:off x="838200" y="1992418"/>
            <a:ext cx="10515600" cy="4017752"/>
          </a:xfrm>
          <a:prstGeom prst="rect">
            <a:avLst/>
          </a:prstGeom>
        </p:spPr>
      </p:pic>
      <p:sp>
        <p:nvSpPr>
          <p:cNvPr id="6" name="TextBox 5">
            <a:extLst>
              <a:ext uri="{FF2B5EF4-FFF2-40B4-BE49-F238E27FC236}">
                <a16:creationId xmlns:a16="http://schemas.microsoft.com/office/drawing/2014/main" id="{1EC19907-A9CF-4BFE-BAAA-ACAE8A4E2A01}"/>
              </a:ext>
            </a:extLst>
          </p:cNvPr>
          <p:cNvSpPr txBox="1"/>
          <p:nvPr/>
        </p:nvSpPr>
        <p:spPr>
          <a:xfrm>
            <a:off x="829340" y="755222"/>
            <a:ext cx="314192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panose="020F0502020204030204"/>
                <a:ea typeface="+mn-ea"/>
                <a:cs typeface="+mn-cs"/>
              </a:rPr>
              <a:t>CALLS</a:t>
            </a:r>
          </a:p>
        </p:txBody>
      </p:sp>
      <p:grpSp>
        <p:nvGrpSpPr>
          <p:cNvPr id="23" name="Group 22">
            <a:extLst>
              <a:ext uri="{FF2B5EF4-FFF2-40B4-BE49-F238E27FC236}">
                <a16:creationId xmlns:a16="http://schemas.microsoft.com/office/drawing/2014/main" id="{D95B67DA-67EA-458B-8A17-EE0FF5AEF924}"/>
              </a:ext>
            </a:extLst>
          </p:cNvPr>
          <p:cNvGrpSpPr/>
          <p:nvPr/>
        </p:nvGrpSpPr>
        <p:grpSpPr>
          <a:xfrm>
            <a:off x="4255217" y="5450651"/>
            <a:ext cx="416160" cy="211680"/>
            <a:chOff x="4255217" y="5450651"/>
            <a:chExt cx="416160" cy="211680"/>
          </a:xfrm>
        </p:grpSpPr>
        <mc:AlternateContent xmlns:mc="http://schemas.openxmlformats.org/markup-compatibility/2006" xmlns:p14="http://schemas.microsoft.com/office/powerpoint/2010/main">
          <mc:Choice Requires="p14">
            <p:contentPart p14:bwMode="auto" r:id="rId4">
              <p14:nvContentPartPr>
                <p14:cNvPr id="15" name="Ink 14">
                  <a:extLst>
                    <a:ext uri="{FF2B5EF4-FFF2-40B4-BE49-F238E27FC236}">
                      <a16:creationId xmlns:a16="http://schemas.microsoft.com/office/drawing/2014/main" id="{8527C732-8974-4A1B-BFEF-52555D48AE5D}"/>
                    </a:ext>
                  </a:extLst>
                </p14:cNvPr>
                <p14:cNvContentPartPr/>
                <p14:nvPr/>
              </p14:nvContentPartPr>
              <p14:xfrm>
                <a:off x="4671017" y="5450651"/>
                <a:ext cx="360" cy="360"/>
              </p14:xfrm>
            </p:contentPart>
          </mc:Choice>
          <mc:Fallback xmlns="">
            <p:pic>
              <p:nvPicPr>
                <p:cNvPr id="15" name="Ink 14">
                  <a:extLst>
                    <a:ext uri="{FF2B5EF4-FFF2-40B4-BE49-F238E27FC236}">
                      <a16:creationId xmlns:a16="http://schemas.microsoft.com/office/drawing/2014/main" id="{8527C732-8974-4A1B-BFEF-52555D48AE5D}"/>
                    </a:ext>
                  </a:extLst>
                </p:cNvPr>
                <p:cNvPicPr/>
                <p:nvPr/>
              </p:nvPicPr>
              <p:blipFill>
                <a:blip r:embed="rId5"/>
                <a:stretch>
                  <a:fillRect/>
                </a:stretch>
              </p:blipFill>
              <p:spPr>
                <a:xfrm>
                  <a:off x="4662377" y="544165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9" name="Ink 18">
                  <a:extLst>
                    <a:ext uri="{FF2B5EF4-FFF2-40B4-BE49-F238E27FC236}">
                      <a16:creationId xmlns:a16="http://schemas.microsoft.com/office/drawing/2014/main" id="{73B9EE0F-EB51-4BFE-872F-13B5A1A157B5}"/>
                    </a:ext>
                  </a:extLst>
                </p14:cNvPr>
                <p14:cNvContentPartPr/>
                <p14:nvPr/>
              </p14:nvContentPartPr>
              <p14:xfrm>
                <a:off x="4255217" y="5658371"/>
                <a:ext cx="21960" cy="3960"/>
              </p14:xfrm>
            </p:contentPart>
          </mc:Choice>
          <mc:Fallback xmlns="">
            <p:pic>
              <p:nvPicPr>
                <p:cNvPr id="19" name="Ink 18">
                  <a:extLst>
                    <a:ext uri="{FF2B5EF4-FFF2-40B4-BE49-F238E27FC236}">
                      <a16:creationId xmlns:a16="http://schemas.microsoft.com/office/drawing/2014/main" id="{73B9EE0F-EB51-4BFE-872F-13B5A1A157B5}"/>
                    </a:ext>
                  </a:extLst>
                </p:cNvPr>
                <p:cNvPicPr/>
                <p:nvPr/>
              </p:nvPicPr>
              <p:blipFill>
                <a:blip r:embed="rId7"/>
                <a:stretch>
                  <a:fillRect/>
                </a:stretch>
              </p:blipFill>
              <p:spPr>
                <a:xfrm>
                  <a:off x="4246577" y="5649371"/>
                  <a:ext cx="39600" cy="21600"/>
                </a:xfrm>
                <a:prstGeom prst="rect">
                  <a:avLst/>
                </a:prstGeom>
              </p:spPr>
            </p:pic>
          </mc:Fallback>
        </mc:AlternateContent>
      </p:grpSp>
    </p:spTree>
    <p:extLst>
      <p:ext uri="{BB962C8B-B14F-4D97-AF65-F5344CB8AC3E}">
        <p14:creationId xmlns:p14="http://schemas.microsoft.com/office/powerpoint/2010/main" val="1788356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87F4-D484-456F-A382-52499180F98B}"/>
              </a:ext>
            </a:extLst>
          </p:cNvPr>
          <p:cNvSpPr>
            <a:spLocks noGrp="1"/>
          </p:cNvSpPr>
          <p:nvPr>
            <p:ph type="title"/>
          </p:nvPr>
        </p:nvSpPr>
        <p:spPr/>
        <p:txBody>
          <a:bodyPr/>
          <a:lstStyle/>
          <a:p>
            <a:r>
              <a:rPr lang="en-US" b="1" dirty="0"/>
              <a:t>PUT PRICE</a:t>
            </a:r>
            <a:br>
              <a:rPr lang="en-US" b="1" dirty="0"/>
            </a:br>
            <a:r>
              <a:rPr lang="en-US" sz="2400" b="1" dirty="0"/>
              <a:t>CONCEPTS</a:t>
            </a:r>
          </a:p>
        </p:txBody>
      </p:sp>
      <p:sp>
        <p:nvSpPr>
          <p:cNvPr id="3" name="Content Placeholder 2">
            <a:extLst>
              <a:ext uri="{FF2B5EF4-FFF2-40B4-BE49-F238E27FC236}">
                <a16:creationId xmlns:a16="http://schemas.microsoft.com/office/drawing/2014/main" id="{AC1A7697-8323-414E-B8BA-B635217A7E4C}"/>
              </a:ext>
            </a:extLst>
          </p:cNvPr>
          <p:cNvSpPr>
            <a:spLocks noGrp="1"/>
          </p:cNvSpPr>
          <p:nvPr>
            <p:ph idx="1"/>
          </p:nvPr>
        </p:nvSpPr>
        <p:spPr>
          <a:xfrm>
            <a:off x="838200" y="2426365"/>
            <a:ext cx="10515600" cy="4066510"/>
          </a:xfrm>
        </p:spPr>
        <p:txBody>
          <a:bodyPr/>
          <a:lstStyle/>
          <a:p>
            <a:r>
              <a:rPr lang="en-US" dirty="0"/>
              <a:t>VIEW ON THE STOCK: STOCK WILL GO </a:t>
            </a:r>
            <a:r>
              <a:rPr lang="en-US" u="sng" dirty="0"/>
              <a:t>DOWN</a:t>
            </a:r>
            <a:r>
              <a:rPr lang="en-US" dirty="0"/>
              <a:t> BY EXPIRATION TIME</a:t>
            </a:r>
          </a:p>
          <a:p>
            <a:r>
              <a:rPr lang="en-US" dirty="0"/>
              <a:t>RIGHT TO </a:t>
            </a:r>
            <a:r>
              <a:rPr lang="en-US" u="sng" dirty="0"/>
              <a:t>SELL</a:t>
            </a:r>
            <a:r>
              <a:rPr lang="en-US" dirty="0"/>
              <a:t> THE STOCK AT A SET PRICE </a:t>
            </a:r>
            <a:r>
              <a:rPr lang="en-US" sz="3600" dirty="0"/>
              <a:t>X</a:t>
            </a:r>
            <a:r>
              <a:rPr lang="en-US" dirty="0"/>
              <a:t> NO MATTER WHAT THE STOCK DOES</a:t>
            </a:r>
          </a:p>
          <a:p>
            <a:r>
              <a:rPr lang="en-US" dirty="0"/>
              <a:t>TO GET THAT RIGHT, YOU PAY A PREMIUM</a:t>
            </a:r>
          </a:p>
          <a:p>
            <a:endParaRPr lang="en-US" dirty="0"/>
          </a:p>
          <a:p>
            <a:r>
              <a:rPr lang="en-US" dirty="0"/>
              <a:t>PAYOFF = Max (0, X – S)</a:t>
            </a:r>
          </a:p>
          <a:p>
            <a:r>
              <a:rPr lang="en-US" dirty="0"/>
              <a:t>PROFIT = PAYOFF – PEMIUM</a:t>
            </a:r>
          </a:p>
          <a:p>
            <a:r>
              <a:rPr lang="en-US" dirty="0"/>
              <a:t>BE = EXERCISE PRICE – PREMIUM </a:t>
            </a:r>
          </a:p>
          <a:p>
            <a:endParaRPr lang="en-US" dirty="0"/>
          </a:p>
          <a:p>
            <a:endParaRPr lang="en-US" dirty="0"/>
          </a:p>
          <a:p>
            <a:endParaRPr lang="en-US" dirty="0"/>
          </a:p>
        </p:txBody>
      </p:sp>
      <p:pic>
        <p:nvPicPr>
          <p:cNvPr id="4" name="Picture 3">
            <a:extLst>
              <a:ext uri="{FF2B5EF4-FFF2-40B4-BE49-F238E27FC236}">
                <a16:creationId xmlns:a16="http://schemas.microsoft.com/office/drawing/2014/main" id="{A1E56DD9-FAA9-4AFF-91D3-911A40D4C4B8}"/>
              </a:ext>
            </a:extLst>
          </p:cNvPr>
          <p:cNvPicPr>
            <a:picLocks noChangeAspect="1"/>
          </p:cNvPicPr>
          <p:nvPr/>
        </p:nvPicPr>
        <p:blipFill>
          <a:blip r:embed="rId2"/>
          <a:stretch>
            <a:fillRect/>
          </a:stretch>
        </p:blipFill>
        <p:spPr>
          <a:xfrm>
            <a:off x="4215809" y="113426"/>
            <a:ext cx="7311655" cy="1828959"/>
          </a:xfrm>
          <a:prstGeom prst="rect">
            <a:avLst/>
          </a:prstGeom>
        </p:spPr>
      </p:pic>
    </p:spTree>
    <p:extLst>
      <p:ext uri="{BB962C8B-B14F-4D97-AF65-F5344CB8AC3E}">
        <p14:creationId xmlns:p14="http://schemas.microsoft.com/office/powerpoint/2010/main" val="3345888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a:extLst>
              <a:ext uri="{FF2B5EF4-FFF2-40B4-BE49-F238E27FC236}">
                <a16:creationId xmlns:a16="http://schemas.microsoft.com/office/drawing/2014/main" id="{87C0CCB3-3AFC-40E1-8736-6BD8159B209B}"/>
              </a:ext>
            </a:extLst>
          </p:cNvPr>
          <p:cNvPicPr>
            <a:picLocks noGrp="1" noChangeAspect="1"/>
          </p:cNvPicPr>
          <p:nvPr>
            <p:ph idx="1"/>
          </p:nvPr>
        </p:nvPicPr>
        <p:blipFill>
          <a:blip r:embed="rId2"/>
          <a:stretch>
            <a:fillRect/>
          </a:stretch>
        </p:blipFill>
        <p:spPr>
          <a:xfrm>
            <a:off x="119433" y="110554"/>
            <a:ext cx="10084959" cy="2911979"/>
          </a:xfrm>
          <a:prstGeom prst="rect">
            <a:avLst/>
          </a:prstGeom>
        </p:spPr>
      </p:pic>
      <mc:AlternateContent xmlns:mc="http://schemas.openxmlformats.org/markup-compatibility/2006" xmlns:p14="http://schemas.microsoft.com/office/powerpoint/2010/main">
        <mc:Choice Requires="p14">
          <p:contentPart p14:bwMode="auto" r:id="rId3">
            <p14:nvContentPartPr>
              <p14:cNvPr id="15" name="Ink 14">
                <a:extLst>
                  <a:ext uri="{FF2B5EF4-FFF2-40B4-BE49-F238E27FC236}">
                    <a16:creationId xmlns:a16="http://schemas.microsoft.com/office/drawing/2014/main" id="{579C7E40-550E-4A8B-8426-46D54BE29F67}"/>
                  </a:ext>
                </a:extLst>
              </p14:cNvPr>
              <p14:cNvContentPartPr/>
              <p14:nvPr/>
            </p14:nvContentPartPr>
            <p14:xfrm>
              <a:off x="5039657" y="1775411"/>
              <a:ext cx="43200" cy="153720"/>
            </p14:xfrm>
          </p:contentPart>
        </mc:Choice>
        <mc:Fallback xmlns="">
          <p:pic>
            <p:nvPicPr>
              <p:cNvPr id="15" name="Ink 14">
                <a:extLst>
                  <a:ext uri="{FF2B5EF4-FFF2-40B4-BE49-F238E27FC236}">
                    <a16:creationId xmlns:a16="http://schemas.microsoft.com/office/drawing/2014/main" id="{579C7E40-550E-4A8B-8426-46D54BE29F67}"/>
                  </a:ext>
                </a:extLst>
              </p:cNvPr>
              <p:cNvPicPr/>
              <p:nvPr/>
            </p:nvPicPr>
            <p:blipFill>
              <a:blip r:embed="rId4"/>
              <a:stretch>
                <a:fillRect/>
              </a:stretch>
            </p:blipFill>
            <p:spPr>
              <a:xfrm>
                <a:off x="5035337" y="1771091"/>
                <a:ext cx="51840" cy="162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3" name="Ink 62">
                <a:extLst>
                  <a:ext uri="{FF2B5EF4-FFF2-40B4-BE49-F238E27FC236}">
                    <a16:creationId xmlns:a16="http://schemas.microsoft.com/office/drawing/2014/main" id="{0BBD4105-5309-4AF5-AFF7-1EF482A3081C}"/>
                  </a:ext>
                </a:extLst>
              </p14:cNvPr>
              <p14:cNvContentPartPr/>
              <p14:nvPr/>
            </p14:nvContentPartPr>
            <p14:xfrm>
              <a:off x="9436337" y="5241491"/>
              <a:ext cx="360" cy="360"/>
            </p14:xfrm>
          </p:contentPart>
        </mc:Choice>
        <mc:Fallback xmlns="">
          <p:pic>
            <p:nvPicPr>
              <p:cNvPr id="63" name="Ink 62">
                <a:extLst>
                  <a:ext uri="{FF2B5EF4-FFF2-40B4-BE49-F238E27FC236}">
                    <a16:creationId xmlns:a16="http://schemas.microsoft.com/office/drawing/2014/main" id="{0BBD4105-5309-4AF5-AFF7-1EF482A3081C}"/>
                  </a:ext>
                </a:extLst>
              </p:cNvPr>
              <p:cNvPicPr/>
              <p:nvPr/>
            </p:nvPicPr>
            <p:blipFill>
              <a:blip r:embed="rId6"/>
              <a:stretch>
                <a:fillRect/>
              </a:stretch>
            </p:blipFill>
            <p:spPr>
              <a:xfrm>
                <a:off x="9418337" y="5223851"/>
                <a:ext cx="36000" cy="36000"/>
              </a:xfrm>
              <a:prstGeom prst="rect">
                <a:avLst/>
              </a:prstGeom>
            </p:spPr>
          </p:pic>
        </mc:Fallback>
      </mc:AlternateContent>
      <p:cxnSp>
        <p:nvCxnSpPr>
          <p:cNvPr id="93" name="Straight Connector 92">
            <a:extLst>
              <a:ext uri="{FF2B5EF4-FFF2-40B4-BE49-F238E27FC236}">
                <a16:creationId xmlns:a16="http://schemas.microsoft.com/office/drawing/2014/main" id="{0BC24407-4733-4AC5-8295-3AB98B4A8A94}"/>
              </a:ext>
            </a:extLst>
          </p:cNvPr>
          <p:cNvCxnSpPr>
            <a:cxnSpLocks/>
          </p:cNvCxnSpPr>
          <p:nvPr/>
        </p:nvCxnSpPr>
        <p:spPr>
          <a:xfrm>
            <a:off x="2668774" y="2769781"/>
            <a:ext cx="15949" cy="341748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B34EA648-20E2-4BF2-8B31-08D6A3C0D956}"/>
              </a:ext>
            </a:extLst>
          </p:cNvPr>
          <p:cNvCxnSpPr>
            <a:cxnSpLocks/>
          </p:cNvCxnSpPr>
          <p:nvPr/>
        </p:nvCxnSpPr>
        <p:spPr>
          <a:xfrm flipH="1">
            <a:off x="2668774" y="6187263"/>
            <a:ext cx="454541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075638FB-3E33-40C7-AF0C-242DE66D9C12}"/>
              </a:ext>
            </a:extLst>
          </p:cNvPr>
          <p:cNvSpPr txBox="1"/>
          <p:nvPr/>
        </p:nvSpPr>
        <p:spPr>
          <a:xfrm>
            <a:off x="2349795" y="6289158"/>
            <a:ext cx="792126" cy="3668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June</a:t>
            </a:r>
          </a:p>
        </p:txBody>
      </p:sp>
      <p:graphicFrame>
        <p:nvGraphicFramePr>
          <p:cNvPr id="99" name="Table 99">
            <a:extLst>
              <a:ext uri="{FF2B5EF4-FFF2-40B4-BE49-F238E27FC236}">
                <a16:creationId xmlns:a16="http://schemas.microsoft.com/office/drawing/2014/main" id="{C7E31BD9-0BF0-413E-B6C6-B8C2BC814D02}"/>
              </a:ext>
            </a:extLst>
          </p:cNvPr>
          <p:cNvGraphicFramePr>
            <a:graphicFrameLocks noGrp="1"/>
          </p:cNvGraphicFramePr>
          <p:nvPr/>
        </p:nvGraphicFramePr>
        <p:xfrm>
          <a:off x="7756451" y="4594177"/>
          <a:ext cx="4120116" cy="1463040"/>
        </p:xfrm>
        <a:graphic>
          <a:graphicData uri="http://schemas.openxmlformats.org/drawingml/2006/table">
            <a:tbl>
              <a:tblPr firstRow="1" bandRow="1">
                <a:tableStyleId>{5C22544A-7EE6-4342-B048-85BDC9FD1C3A}</a:tableStyleId>
              </a:tblPr>
              <a:tblGrid>
                <a:gridCol w="1141297">
                  <a:extLst>
                    <a:ext uri="{9D8B030D-6E8A-4147-A177-3AD203B41FA5}">
                      <a16:colId xmlns:a16="http://schemas.microsoft.com/office/drawing/2014/main" val="3408149901"/>
                    </a:ext>
                  </a:extLst>
                </a:gridCol>
                <a:gridCol w="1108323">
                  <a:extLst>
                    <a:ext uri="{9D8B030D-6E8A-4147-A177-3AD203B41FA5}">
                      <a16:colId xmlns:a16="http://schemas.microsoft.com/office/drawing/2014/main" val="1246008888"/>
                    </a:ext>
                  </a:extLst>
                </a:gridCol>
                <a:gridCol w="1108323">
                  <a:extLst>
                    <a:ext uri="{9D8B030D-6E8A-4147-A177-3AD203B41FA5}">
                      <a16:colId xmlns:a16="http://schemas.microsoft.com/office/drawing/2014/main" val="1088457158"/>
                    </a:ext>
                  </a:extLst>
                </a:gridCol>
                <a:gridCol w="762173">
                  <a:extLst>
                    <a:ext uri="{9D8B030D-6E8A-4147-A177-3AD203B41FA5}">
                      <a16:colId xmlns:a16="http://schemas.microsoft.com/office/drawing/2014/main" val="1079310863"/>
                    </a:ext>
                  </a:extLst>
                </a:gridCol>
              </a:tblGrid>
              <a:tr h="291588">
                <a:tc>
                  <a:txBody>
                    <a:bodyPr/>
                    <a:lstStyle/>
                    <a:p>
                      <a:r>
                        <a:rPr lang="en-US" dirty="0"/>
                        <a:t>PAYOFF</a:t>
                      </a:r>
                    </a:p>
                  </a:txBody>
                  <a:tcPr/>
                </a:tc>
                <a:tc>
                  <a:txBody>
                    <a:bodyPr/>
                    <a:lstStyle/>
                    <a:p>
                      <a:r>
                        <a:rPr lang="en-US" dirty="0"/>
                        <a:t>PROFIT</a:t>
                      </a:r>
                    </a:p>
                  </a:txBody>
                  <a:tcPr/>
                </a:tc>
                <a:tc>
                  <a:txBody>
                    <a:bodyPr/>
                    <a:lstStyle/>
                    <a:p>
                      <a:r>
                        <a:rPr lang="en-US" dirty="0"/>
                        <a:t>HPR%</a:t>
                      </a:r>
                    </a:p>
                  </a:txBody>
                  <a:tcPr/>
                </a:tc>
                <a:tc>
                  <a:txBody>
                    <a:bodyPr/>
                    <a:lstStyle/>
                    <a:p>
                      <a:r>
                        <a:rPr lang="en-US" dirty="0"/>
                        <a:t>BE</a:t>
                      </a:r>
                    </a:p>
                  </a:txBody>
                  <a:tcPr/>
                </a:tc>
                <a:extLst>
                  <a:ext uri="{0D108BD9-81ED-4DB2-BD59-A6C34878D82A}">
                    <a16:rowId xmlns:a16="http://schemas.microsoft.com/office/drawing/2014/main" val="2619712926"/>
                  </a:ext>
                </a:extLst>
              </a:tr>
              <a:tr h="291588">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038328118"/>
                  </a:ext>
                </a:extLst>
              </a:tr>
              <a:tr h="291588">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161987859"/>
                  </a:ext>
                </a:extLst>
              </a:tr>
              <a:tr h="291588">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862170755"/>
                  </a:ext>
                </a:extLst>
              </a:tr>
            </a:tbl>
          </a:graphicData>
        </a:graphic>
      </p:graphicFrame>
      <p:graphicFrame>
        <p:nvGraphicFramePr>
          <p:cNvPr id="101" name="Table 101">
            <a:extLst>
              <a:ext uri="{FF2B5EF4-FFF2-40B4-BE49-F238E27FC236}">
                <a16:creationId xmlns:a16="http://schemas.microsoft.com/office/drawing/2014/main" id="{4119DAA3-2D2F-4EA5-A7C7-08FE41C4EF19}"/>
              </a:ext>
            </a:extLst>
          </p:cNvPr>
          <p:cNvGraphicFramePr>
            <a:graphicFrameLocks noGrp="1"/>
          </p:cNvGraphicFramePr>
          <p:nvPr/>
        </p:nvGraphicFramePr>
        <p:xfrm>
          <a:off x="7756451" y="2519717"/>
          <a:ext cx="3286690" cy="1818566"/>
        </p:xfrm>
        <a:graphic>
          <a:graphicData uri="http://schemas.openxmlformats.org/drawingml/2006/table">
            <a:tbl>
              <a:tblPr firstRow="1" bandRow="1">
                <a:tableStyleId>{5C22544A-7EE6-4342-B048-85BDC9FD1C3A}</a:tableStyleId>
              </a:tblPr>
              <a:tblGrid>
                <a:gridCol w="956065">
                  <a:extLst>
                    <a:ext uri="{9D8B030D-6E8A-4147-A177-3AD203B41FA5}">
                      <a16:colId xmlns:a16="http://schemas.microsoft.com/office/drawing/2014/main" val="3232814583"/>
                    </a:ext>
                  </a:extLst>
                </a:gridCol>
                <a:gridCol w="718762">
                  <a:extLst>
                    <a:ext uri="{9D8B030D-6E8A-4147-A177-3AD203B41FA5}">
                      <a16:colId xmlns:a16="http://schemas.microsoft.com/office/drawing/2014/main" val="2197187241"/>
                    </a:ext>
                  </a:extLst>
                </a:gridCol>
                <a:gridCol w="771226">
                  <a:extLst>
                    <a:ext uri="{9D8B030D-6E8A-4147-A177-3AD203B41FA5}">
                      <a16:colId xmlns:a16="http://schemas.microsoft.com/office/drawing/2014/main" val="1672852256"/>
                    </a:ext>
                  </a:extLst>
                </a:gridCol>
                <a:gridCol w="840637">
                  <a:extLst>
                    <a:ext uri="{9D8B030D-6E8A-4147-A177-3AD203B41FA5}">
                      <a16:colId xmlns:a16="http://schemas.microsoft.com/office/drawing/2014/main" val="319930226"/>
                    </a:ext>
                  </a:extLst>
                </a:gridCol>
              </a:tblGrid>
              <a:tr h="614159">
                <a:tc>
                  <a:txBody>
                    <a:bodyPr/>
                    <a:lstStyle/>
                    <a:p>
                      <a:r>
                        <a:rPr lang="en-US" dirty="0"/>
                        <a:t>ACTION</a:t>
                      </a:r>
                    </a:p>
                  </a:txBody>
                  <a:tcPr/>
                </a:tc>
                <a:tc>
                  <a:txBody>
                    <a:bodyPr/>
                    <a:lstStyle/>
                    <a:p>
                      <a:pPr algn="ctr"/>
                      <a:r>
                        <a:rPr lang="en-US" dirty="0"/>
                        <a:t>X</a:t>
                      </a:r>
                    </a:p>
                  </a:txBody>
                  <a:tcPr/>
                </a:tc>
                <a:tc>
                  <a:txBody>
                    <a:bodyPr/>
                    <a:lstStyle/>
                    <a:p>
                      <a:pPr algn="ctr"/>
                      <a:r>
                        <a:rPr lang="en-US" dirty="0"/>
                        <a:t>Prem</a:t>
                      </a:r>
                    </a:p>
                  </a:txBody>
                  <a:tcPr/>
                </a:tc>
                <a:tc>
                  <a:txBody>
                    <a:bodyPr/>
                    <a:lstStyle/>
                    <a:p>
                      <a:pPr algn="ctr"/>
                      <a:r>
                        <a:rPr lang="en-US" dirty="0"/>
                        <a:t>S</a:t>
                      </a:r>
                    </a:p>
                  </a:txBody>
                  <a:tcPr/>
                </a:tc>
                <a:extLst>
                  <a:ext uri="{0D108BD9-81ED-4DB2-BD59-A6C34878D82A}">
                    <a16:rowId xmlns:a16="http://schemas.microsoft.com/office/drawing/2014/main" val="3163820886"/>
                  </a:ext>
                </a:extLst>
              </a:tr>
              <a:tr h="326831">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41279145"/>
                  </a:ext>
                </a:extLst>
              </a:tr>
              <a:tr h="326831">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91076700"/>
                  </a:ext>
                </a:extLst>
              </a:tr>
              <a:tr h="472887">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530381967"/>
                  </a:ext>
                </a:extLst>
              </a:tr>
            </a:tbl>
          </a:graphicData>
        </a:graphic>
      </p:graphicFrame>
      <mc:AlternateContent xmlns:mc="http://schemas.openxmlformats.org/markup-compatibility/2006">
        <mc:Choice xmlns:p14="http://schemas.microsoft.com/office/powerpoint/2010/main" Requires="p14">
          <p:contentPart p14:bwMode="auto" r:id="rId7">
            <p14:nvContentPartPr>
              <p14:cNvPr id="2" name="Ink 1">
                <a:extLst>
                  <a:ext uri="{FF2B5EF4-FFF2-40B4-BE49-F238E27FC236}">
                    <a16:creationId xmlns:a16="http://schemas.microsoft.com/office/drawing/2014/main" id="{36D1AE7E-FE0C-41EC-9A92-3A3E8DD9A631}"/>
                  </a:ext>
                </a:extLst>
              </p14:cNvPr>
              <p14:cNvContentPartPr/>
              <p14:nvPr/>
            </p14:nvContentPartPr>
            <p14:xfrm>
              <a:off x="3570090" y="2096625"/>
              <a:ext cx="360" cy="360"/>
            </p14:xfrm>
          </p:contentPart>
        </mc:Choice>
        <mc:Fallback>
          <p:pic>
            <p:nvPicPr>
              <p:cNvPr id="2" name="Ink 1">
                <a:extLst>
                  <a:ext uri="{FF2B5EF4-FFF2-40B4-BE49-F238E27FC236}">
                    <a16:creationId xmlns:a16="http://schemas.microsoft.com/office/drawing/2014/main" id="{36D1AE7E-FE0C-41EC-9A92-3A3E8DD9A631}"/>
                  </a:ext>
                </a:extLst>
              </p:cNvPr>
              <p:cNvPicPr/>
              <p:nvPr/>
            </p:nvPicPr>
            <p:blipFill>
              <a:blip r:embed="rId8"/>
              <a:stretch>
                <a:fillRect/>
              </a:stretch>
            </p:blipFill>
            <p:spPr>
              <a:xfrm>
                <a:off x="3561090" y="2087625"/>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3" name="Ink 2">
                <a:extLst>
                  <a:ext uri="{FF2B5EF4-FFF2-40B4-BE49-F238E27FC236}">
                    <a16:creationId xmlns:a16="http://schemas.microsoft.com/office/drawing/2014/main" id="{E1923CDB-96C9-49BA-8D35-52B4ED535483}"/>
                  </a:ext>
                </a:extLst>
              </p14:cNvPr>
              <p14:cNvContentPartPr/>
              <p14:nvPr/>
            </p14:nvContentPartPr>
            <p14:xfrm>
              <a:off x="638970" y="1810065"/>
              <a:ext cx="515160" cy="288720"/>
            </p14:xfrm>
          </p:contentPart>
        </mc:Choice>
        <mc:Fallback>
          <p:pic>
            <p:nvPicPr>
              <p:cNvPr id="3" name="Ink 2">
                <a:extLst>
                  <a:ext uri="{FF2B5EF4-FFF2-40B4-BE49-F238E27FC236}">
                    <a16:creationId xmlns:a16="http://schemas.microsoft.com/office/drawing/2014/main" id="{E1923CDB-96C9-49BA-8D35-52B4ED535483}"/>
                  </a:ext>
                </a:extLst>
              </p:cNvPr>
              <p:cNvPicPr/>
              <p:nvPr/>
            </p:nvPicPr>
            <p:blipFill>
              <a:blip r:embed="rId10"/>
              <a:stretch>
                <a:fillRect/>
              </a:stretch>
            </p:blipFill>
            <p:spPr>
              <a:xfrm>
                <a:off x="629970" y="1801065"/>
                <a:ext cx="532800" cy="30636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4" name="Ink 3">
                <a:extLst>
                  <a:ext uri="{FF2B5EF4-FFF2-40B4-BE49-F238E27FC236}">
                    <a16:creationId xmlns:a16="http://schemas.microsoft.com/office/drawing/2014/main" id="{37301413-BC78-411D-B120-D3777B10B6A4}"/>
                  </a:ext>
                </a:extLst>
              </p14:cNvPr>
              <p14:cNvContentPartPr/>
              <p14:nvPr/>
            </p14:nvContentPartPr>
            <p14:xfrm>
              <a:off x="4812090" y="1850745"/>
              <a:ext cx="592560" cy="332640"/>
            </p14:xfrm>
          </p:contentPart>
        </mc:Choice>
        <mc:Fallback>
          <p:pic>
            <p:nvPicPr>
              <p:cNvPr id="4" name="Ink 3">
                <a:extLst>
                  <a:ext uri="{FF2B5EF4-FFF2-40B4-BE49-F238E27FC236}">
                    <a16:creationId xmlns:a16="http://schemas.microsoft.com/office/drawing/2014/main" id="{37301413-BC78-411D-B120-D3777B10B6A4}"/>
                  </a:ext>
                </a:extLst>
              </p:cNvPr>
              <p:cNvPicPr/>
              <p:nvPr/>
            </p:nvPicPr>
            <p:blipFill>
              <a:blip r:embed="rId12"/>
              <a:stretch>
                <a:fillRect/>
              </a:stretch>
            </p:blipFill>
            <p:spPr>
              <a:xfrm>
                <a:off x="4803450" y="1842105"/>
                <a:ext cx="610200" cy="35028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5" name="Ink 4">
                <a:extLst>
                  <a:ext uri="{FF2B5EF4-FFF2-40B4-BE49-F238E27FC236}">
                    <a16:creationId xmlns:a16="http://schemas.microsoft.com/office/drawing/2014/main" id="{E3CBB8C9-D3E3-47C4-8221-D4D4F84C51B8}"/>
                  </a:ext>
                </a:extLst>
              </p14:cNvPr>
              <p14:cNvContentPartPr/>
              <p14:nvPr/>
            </p14:nvContentPartPr>
            <p14:xfrm>
              <a:off x="2597010" y="4618425"/>
              <a:ext cx="207720" cy="48240"/>
            </p14:xfrm>
          </p:contentPart>
        </mc:Choice>
        <mc:Fallback>
          <p:pic>
            <p:nvPicPr>
              <p:cNvPr id="5" name="Ink 4">
                <a:extLst>
                  <a:ext uri="{FF2B5EF4-FFF2-40B4-BE49-F238E27FC236}">
                    <a16:creationId xmlns:a16="http://schemas.microsoft.com/office/drawing/2014/main" id="{E3CBB8C9-D3E3-47C4-8221-D4D4F84C51B8}"/>
                  </a:ext>
                </a:extLst>
              </p:cNvPr>
              <p:cNvPicPr/>
              <p:nvPr/>
            </p:nvPicPr>
            <p:blipFill>
              <a:blip r:embed="rId14"/>
              <a:stretch>
                <a:fillRect/>
              </a:stretch>
            </p:blipFill>
            <p:spPr>
              <a:xfrm>
                <a:off x="2588370" y="4609425"/>
                <a:ext cx="225360" cy="65880"/>
              </a:xfrm>
              <a:prstGeom prst="rect">
                <a:avLst/>
              </a:prstGeom>
            </p:spPr>
          </p:pic>
        </mc:Fallback>
      </mc:AlternateContent>
      <p:grpSp>
        <p:nvGrpSpPr>
          <p:cNvPr id="14" name="Group 13">
            <a:extLst>
              <a:ext uri="{FF2B5EF4-FFF2-40B4-BE49-F238E27FC236}">
                <a16:creationId xmlns:a16="http://schemas.microsoft.com/office/drawing/2014/main" id="{0886FAFF-F610-4C37-B54D-039D4AC689B1}"/>
              </a:ext>
            </a:extLst>
          </p:cNvPr>
          <p:cNvGrpSpPr/>
          <p:nvPr/>
        </p:nvGrpSpPr>
        <p:grpSpPr>
          <a:xfrm>
            <a:off x="1765410" y="4477305"/>
            <a:ext cx="561240" cy="254160"/>
            <a:chOff x="1765410" y="4477305"/>
            <a:chExt cx="561240" cy="254160"/>
          </a:xfrm>
        </p:grpSpPr>
        <mc:AlternateContent xmlns:mc="http://schemas.openxmlformats.org/markup-compatibility/2006">
          <mc:Choice xmlns:p14="http://schemas.microsoft.com/office/powerpoint/2010/main" Requires="p14">
            <p:contentPart p14:bwMode="auto" r:id="rId15">
              <p14:nvContentPartPr>
                <p14:cNvPr id="6" name="Ink 5">
                  <a:extLst>
                    <a:ext uri="{FF2B5EF4-FFF2-40B4-BE49-F238E27FC236}">
                      <a16:creationId xmlns:a16="http://schemas.microsoft.com/office/drawing/2014/main" id="{339398C3-0159-42FB-837C-55C96840B842}"/>
                    </a:ext>
                  </a:extLst>
                </p14:cNvPr>
                <p14:cNvContentPartPr/>
                <p14:nvPr/>
              </p14:nvContentPartPr>
              <p14:xfrm>
                <a:off x="1765410" y="4524465"/>
                <a:ext cx="360" cy="207000"/>
              </p14:xfrm>
            </p:contentPart>
          </mc:Choice>
          <mc:Fallback>
            <p:pic>
              <p:nvPicPr>
                <p:cNvPr id="6" name="Ink 5">
                  <a:extLst>
                    <a:ext uri="{FF2B5EF4-FFF2-40B4-BE49-F238E27FC236}">
                      <a16:creationId xmlns:a16="http://schemas.microsoft.com/office/drawing/2014/main" id="{339398C3-0159-42FB-837C-55C96840B842}"/>
                    </a:ext>
                  </a:extLst>
                </p:cNvPr>
                <p:cNvPicPr/>
                <p:nvPr/>
              </p:nvPicPr>
              <p:blipFill>
                <a:blip r:embed="rId16"/>
                <a:stretch>
                  <a:fillRect/>
                </a:stretch>
              </p:blipFill>
              <p:spPr>
                <a:xfrm>
                  <a:off x="1756770" y="4515825"/>
                  <a:ext cx="18000" cy="22464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7" name="Ink 6">
                  <a:extLst>
                    <a:ext uri="{FF2B5EF4-FFF2-40B4-BE49-F238E27FC236}">
                      <a16:creationId xmlns:a16="http://schemas.microsoft.com/office/drawing/2014/main" id="{96DB266F-67E2-47F2-A4F8-FD0DB14BA0A0}"/>
                    </a:ext>
                  </a:extLst>
                </p14:cNvPr>
                <p14:cNvContentPartPr/>
                <p14:nvPr/>
              </p14:nvContentPartPr>
              <p14:xfrm>
                <a:off x="1926690" y="4486665"/>
                <a:ext cx="141840" cy="154440"/>
              </p14:xfrm>
            </p:contentPart>
          </mc:Choice>
          <mc:Fallback>
            <p:pic>
              <p:nvPicPr>
                <p:cNvPr id="7" name="Ink 6">
                  <a:extLst>
                    <a:ext uri="{FF2B5EF4-FFF2-40B4-BE49-F238E27FC236}">
                      <a16:creationId xmlns:a16="http://schemas.microsoft.com/office/drawing/2014/main" id="{96DB266F-67E2-47F2-A4F8-FD0DB14BA0A0}"/>
                    </a:ext>
                  </a:extLst>
                </p:cNvPr>
                <p:cNvPicPr/>
                <p:nvPr/>
              </p:nvPicPr>
              <p:blipFill>
                <a:blip r:embed="rId18"/>
                <a:stretch>
                  <a:fillRect/>
                </a:stretch>
              </p:blipFill>
              <p:spPr>
                <a:xfrm>
                  <a:off x="1918050" y="4478025"/>
                  <a:ext cx="159480" cy="17208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9" name="Ink 8">
                  <a:extLst>
                    <a:ext uri="{FF2B5EF4-FFF2-40B4-BE49-F238E27FC236}">
                      <a16:creationId xmlns:a16="http://schemas.microsoft.com/office/drawing/2014/main" id="{5C9E7B18-8FC4-49BA-871E-1FD5BE3D437B}"/>
                    </a:ext>
                  </a:extLst>
                </p14:cNvPr>
                <p14:cNvContentPartPr/>
                <p14:nvPr/>
              </p14:nvContentPartPr>
              <p14:xfrm>
                <a:off x="2172210" y="4477305"/>
                <a:ext cx="54720" cy="360"/>
              </p14:xfrm>
            </p:contentPart>
          </mc:Choice>
          <mc:Fallback>
            <p:pic>
              <p:nvPicPr>
                <p:cNvPr id="9" name="Ink 8">
                  <a:extLst>
                    <a:ext uri="{FF2B5EF4-FFF2-40B4-BE49-F238E27FC236}">
                      <a16:creationId xmlns:a16="http://schemas.microsoft.com/office/drawing/2014/main" id="{5C9E7B18-8FC4-49BA-871E-1FD5BE3D437B}"/>
                    </a:ext>
                  </a:extLst>
                </p:cNvPr>
                <p:cNvPicPr/>
                <p:nvPr/>
              </p:nvPicPr>
              <p:blipFill>
                <a:blip r:embed="rId20"/>
                <a:stretch>
                  <a:fillRect/>
                </a:stretch>
              </p:blipFill>
              <p:spPr>
                <a:xfrm>
                  <a:off x="2163210" y="4468305"/>
                  <a:ext cx="7236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2" name="Ink 11">
                  <a:extLst>
                    <a:ext uri="{FF2B5EF4-FFF2-40B4-BE49-F238E27FC236}">
                      <a16:creationId xmlns:a16="http://schemas.microsoft.com/office/drawing/2014/main" id="{87999C68-6800-4D13-A356-10483311DD65}"/>
                    </a:ext>
                  </a:extLst>
                </p14:cNvPr>
                <p14:cNvContentPartPr/>
                <p14:nvPr/>
              </p14:nvContentPartPr>
              <p14:xfrm>
                <a:off x="2143050" y="4477305"/>
                <a:ext cx="183600" cy="229680"/>
              </p14:xfrm>
            </p:contentPart>
          </mc:Choice>
          <mc:Fallback>
            <p:pic>
              <p:nvPicPr>
                <p:cNvPr id="12" name="Ink 11">
                  <a:extLst>
                    <a:ext uri="{FF2B5EF4-FFF2-40B4-BE49-F238E27FC236}">
                      <a16:creationId xmlns:a16="http://schemas.microsoft.com/office/drawing/2014/main" id="{87999C68-6800-4D13-A356-10483311DD65}"/>
                    </a:ext>
                  </a:extLst>
                </p:cNvPr>
                <p:cNvPicPr/>
                <p:nvPr/>
              </p:nvPicPr>
              <p:blipFill>
                <a:blip r:embed="rId22"/>
                <a:stretch>
                  <a:fillRect/>
                </a:stretch>
              </p:blipFill>
              <p:spPr>
                <a:xfrm>
                  <a:off x="2134050" y="4468305"/>
                  <a:ext cx="201240" cy="247320"/>
                </a:xfrm>
                <a:prstGeom prst="rect">
                  <a:avLst/>
                </a:prstGeom>
              </p:spPr>
            </p:pic>
          </mc:Fallback>
        </mc:AlternateContent>
      </p:grpSp>
      <p:grpSp>
        <p:nvGrpSpPr>
          <p:cNvPr id="18" name="Group 17">
            <a:extLst>
              <a:ext uri="{FF2B5EF4-FFF2-40B4-BE49-F238E27FC236}">
                <a16:creationId xmlns:a16="http://schemas.microsoft.com/office/drawing/2014/main" id="{E0CE9A11-E256-4B9E-90E5-B8A585EF984B}"/>
              </a:ext>
            </a:extLst>
          </p:cNvPr>
          <p:cNvGrpSpPr/>
          <p:nvPr/>
        </p:nvGrpSpPr>
        <p:grpSpPr>
          <a:xfrm>
            <a:off x="956130" y="3692145"/>
            <a:ext cx="5514120" cy="674640"/>
            <a:chOff x="956130" y="3692145"/>
            <a:chExt cx="5514120" cy="674640"/>
          </a:xfrm>
        </p:grpSpPr>
        <mc:AlternateContent xmlns:mc="http://schemas.openxmlformats.org/markup-compatibility/2006">
          <mc:Choice xmlns:p14="http://schemas.microsoft.com/office/powerpoint/2010/main" Requires="p14">
            <p:contentPart p14:bwMode="auto" r:id="rId23">
              <p14:nvContentPartPr>
                <p14:cNvPr id="13" name="Ink 12">
                  <a:extLst>
                    <a:ext uri="{FF2B5EF4-FFF2-40B4-BE49-F238E27FC236}">
                      <a16:creationId xmlns:a16="http://schemas.microsoft.com/office/drawing/2014/main" id="{6267A25B-A855-42DA-AAAC-0DDA84107235}"/>
                    </a:ext>
                  </a:extLst>
                </p14:cNvPr>
                <p14:cNvContentPartPr/>
                <p14:nvPr/>
              </p14:nvContentPartPr>
              <p14:xfrm>
                <a:off x="1435290" y="3692145"/>
                <a:ext cx="5034960" cy="483840"/>
              </p14:xfrm>
            </p:contentPart>
          </mc:Choice>
          <mc:Fallback>
            <p:pic>
              <p:nvPicPr>
                <p:cNvPr id="13" name="Ink 12">
                  <a:extLst>
                    <a:ext uri="{FF2B5EF4-FFF2-40B4-BE49-F238E27FC236}">
                      <a16:creationId xmlns:a16="http://schemas.microsoft.com/office/drawing/2014/main" id="{6267A25B-A855-42DA-AAAC-0DDA84107235}"/>
                    </a:ext>
                  </a:extLst>
                </p:cNvPr>
                <p:cNvPicPr/>
                <p:nvPr/>
              </p:nvPicPr>
              <p:blipFill>
                <a:blip r:embed="rId24"/>
                <a:stretch>
                  <a:fillRect/>
                </a:stretch>
              </p:blipFill>
              <p:spPr>
                <a:xfrm>
                  <a:off x="1426650" y="3683505"/>
                  <a:ext cx="5052600" cy="50148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6" name="Ink 15">
                  <a:extLst>
                    <a:ext uri="{FF2B5EF4-FFF2-40B4-BE49-F238E27FC236}">
                      <a16:creationId xmlns:a16="http://schemas.microsoft.com/office/drawing/2014/main" id="{A941DCBE-3C4E-44DB-8B8D-A9EB64507244}"/>
                    </a:ext>
                  </a:extLst>
                </p14:cNvPr>
                <p14:cNvContentPartPr/>
                <p14:nvPr/>
              </p14:nvContentPartPr>
              <p14:xfrm>
                <a:off x="1010490" y="4061865"/>
                <a:ext cx="162000" cy="154080"/>
              </p14:xfrm>
            </p:contentPart>
          </mc:Choice>
          <mc:Fallback>
            <p:pic>
              <p:nvPicPr>
                <p:cNvPr id="16" name="Ink 15">
                  <a:extLst>
                    <a:ext uri="{FF2B5EF4-FFF2-40B4-BE49-F238E27FC236}">
                      <a16:creationId xmlns:a16="http://schemas.microsoft.com/office/drawing/2014/main" id="{A941DCBE-3C4E-44DB-8B8D-A9EB64507244}"/>
                    </a:ext>
                  </a:extLst>
                </p:cNvPr>
                <p:cNvPicPr/>
                <p:nvPr/>
              </p:nvPicPr>
              <p:blipFill>
                <a:blip r:embed="rId26"/>
                <a:stretch>
                  <a:fillRect/>
                </a:stretch>
              </p:blipFill>
              <p:spPr>
                <a:xfrm>
                  <a:off x="1001490" y="4052865"/>
                  <a:ext cx="17964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7" name="Ink 16">
                  <a:extLst>
                    <a:ext uri="{FF2B5EF4-FFF2-40B4-BE49-F238E27FC236}">
                      <a16:creationId xmlns:a16="http://schemas.microsoft.com/office/drawing/2014/main" id="{5F6DCA96-E15E-40C8-AACA-A08EF6DED57C}"/>
                    </a:ext>
                  </a:extLst>
                </p14:cNvPr>
                <p14:cNvContentPartPr/>
                <p14:nvPr/>
              </p14:nvContentPartPr>
              <p14:xfrm>
                <a:off x="956130" y="4014345"/>
                <a:ext cx="290160" cy="352440"/>
              </p14:xfrm>
            </p:contentPart>
          </mc:Choice>
          <mc:Fallback>
            <p:pic>
              <p:nvPicPr>
                <p:cNvPr id="17" name="Ink 16">
                  <a:extLst>
                    <a:ext uri="{FF2B5EF4-FFF2-40B4-BE49-F238E27FC236}">
                      <a16:creationId xmlns:a16="http://schemas.microsoft.com/office/drawing/2014/main" id="{5F6DCA96-E15E-40C8-AACA-A08EF6DED57C}"/>
                    </a:ext>
                  </a:extLst>
                </p:cNvPr>
                <p:cNvPicPr/>
                <p:nvPr/>
              </p:nvPicPr>
              <p:blipFill>
                <a:blip r:embed="rId28"/>
                <a:stretch>
                  <a:fillRect/>
                </a:stretch>
              </p:blipFill>
              <p:spPr>
                <a:xfrm>
                  <a:off x="947130" y="4005705"/>
                  <a:ext cx="307800" cy="370080"/>
                </a:xfrm>
                <a:prstGeom prst="rect">
                  <a:avLst/>
                </a:prstGeom>
              </p:spPr>
            </p:pic>
          </mc:Fallback>
        </mc:AlternateContent>
      </p:grpSp>
      <p:grpSp>
        <p:nvGrpSpPr>
          <p:cNvPr id="25" name="Group 24">
            <a:extLst>
              <a:ext uri="{FF2B5EF4-FFF2-40B4-BE49-F238E27FC236}">
                <a16:creationId xmlns:a16="http://schemas.microsoft.com/office/drawing/2014/main" id="{E7F05859-7077-4AD2-890C-0EB17B75FC1A}"/>
              </a:ext>
            </a:extLst>
          </p:cNvPr>
          <p:cNvGrpSpPr/>
          <p:nvPr/>
        </p:nvGrpSpPr>
        <p:grpSpPr>
          <a:xfrm>
            <a:off x="1841010" y="3709425"/>
            <a:ext cx="465120" cy="278280"/>
            <a:chOff x="1841010" y="3709425"/>
            <a:chExt cx="465120" cy="278280"/>
          </a:xfrm>
        </p:grpSpPr>
        <mc:AlternateContent xmlns:mc="http://schemas.openxmlformats.org/markup-compatibility/2006">
          <mc:Choice xmlns:p14="http://schemas.microsoft.com/office/powerpoint/2010/main" Requires="p14">
            <p:contentPart p14:bwMode="auto" r:id="rId29">
              <p14:nvContentPartPr>
                <p14:cNvPr id="19" name="Ink 18">
                  <a:extLst>
                    <a:ext uri="{FF2B5EF4-FFF2-40B4-BE49-F238E27FC236}">
                      <a16:creationId xmlns:a16="http://schemas.microsoft.com/office/drawing/2014/main" id="{26C3652D-557A-4F9F-BB46-449B2829D168}"/>
                    </a:ext>
                  </a:extLst>
                </p14:cNvPr>
                <p14:cNvContentPartPr/>
                <p14:nvPr/>
              </p14:nvContentPartPr>
              <p14:xfrm>
                <a:off x="1841010" y="3711585"/>
                <a:ext cx="360" cy="226440"/>
              </p14:xfrm>
            </p:contentPart>
          </mc:Choice>
          <mc:Fallback>
            <p:pic>
              <p:nvPicPr>
                <p:cNvPr id="19" name="Ink 18">
                  <a:extLst>
                    <a:ext uri="{FF2B5EF4-FFF2-40B4-BE49-F238E27FC236}">
                      <a16:creationId xmlns:a16="http://schemas.microsoft.com/office/drawing/2014/main" id="{26C3652D-557A-4F9F-BB46-449B2829D168}"/>
                    </a:ext>
                  </a:extLst>
                </p:cNvPr>
                <p:cNvPicPr/>
                <p:nvPr/>
              </p:nvPicPr>
              <p:blipFill>
                <a:blip r:embed="rId30"/>
                <a:stretch>
                  <a:fillRect/>
                </a:stretch>
              </p:blipFill>
              <p:spPr>
                <a:xfrm>
                  <a:off x="1832370" y="3702585"/>
                  <a:ext cx="18000" cy="24408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0" name="Ink 19">
                  <a:extLst>
                    <a:ext uri="{FF2B5EF4-FFF2-40B4-BE49-F238E27FC236}">
                      <a16:creationId xmlns:a16="http://schemas.microsoft.com/office/drawing/2014/main" id="{F0A323E7-C958-4E48-B5BC-A06B6DFC3648}"/>
                    </a:ext>
                  </a:extLst>
                </p14:cNvPr>
                <p14:cNvContentPartPr/>
                <p14:nvPr/>
              </p14:nvContentPartPr>
              <p14:xfrm>
                <a:off x="1881330" y="3796545"/>
                <a:ext cx="55800" cy="191160"/>
              </p14:xfrm>
            </p:contentPart>
          </mc:Choice>
          <mc:Fallback>
            <p:pic>
              <p:nvPicPr>
                <p:cNvPr id="20" name="Ink 19">
                  <a:extLst>
                    <a:ext uri="{FF2B5EF4-FFF2-40B4-BE49-F238E27FC236}">
                      <a16:creationId xmlns:a16="http://schemas.microsoft.com/office/drawing/2014/main" id="{F0A323E7-C958-4E48-B5BC-A06B6DFC3648}"/>
                    </a:ext>
                  </a:extLst>
                </p:cNvPr>
                <p:cNvPicPr/>
                <p:nvPr/>
              </p:nvPicPr>
              <p:blipFill>
                <a:blip r:embed="rId32"/>
                <a:stretch>
                  <a:fillRect/>
                </a:stretch>
              </p:blipFill>
              <p:spPr>
                <a:xfrm>
                  <a:off x="1872330" y="3787905"/>
                  <a:ext cx="73440" cy="20880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2" name="Ink 21">
                  <a:extLst>
                    <a:ext uri="{FF2B5EF4-FFF2-40B4-BE49-F238E27FC236}">
                      <a16:creationId xmlns:a16="http://schemas.microsoft.com/office/drawing/2014/main" id="{D5CD8A5A-8CA3-4676-BF97-6BAC3A442586}"/>
                    </a:ext>
                  </a:extLst>
                </p14:cNvPr>
                <p14:cNvContentPartPr/>
                <p14:nvPr/>
              </p14:nvContentPartPr>
              <p14:xfrm>
                <a:off x="1873050" y="3740385"/>
                <a:ext cx="84600" cy="163800"/>
              </p14:xfrm>
            </p:contentPart>
          </mc:Choice>
          <mc:Fallback>
            <p:pic>
              <p:nvPicPr>
                <p:cNvPr id="22" name="Ink 21">
                  <a:extLst>
                    <a:ext uri="{FF2B5EF4-FFF2-40B4-BE49-F238E27FC236}">
                      <a16:creationId xmlns:a16="http://schemas.microsoft.com/office/drawing/2014/main" id="{D5CD8A5A-8CA3-4676-BF97-6BAC3A442586}"/>
                    </a:ext>
                  </a:extLst>
                </p:cNvPr>
                <p:cNvPicPr/>
                <p:nvPr/>
              </p:nvPicPr>
              <p:blipFill>
                <a:blip r:embed="rId34"/>
                <a:stretch>
                  <a:fillRect/>
                </a:stretch>
              </p:blipFill>
              <p:spPr>
                <a:xfrm>
                  <a:off x="1864410" y="3731385"/>
                  <a:ext cx="102240" cy="18144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4" name="Ink 23">
                  <a:extLst>
                    <a:ext uri="{FF2B5EF4-FFF2-40B4-BE49-F238E27FC236}">
                      <a16:creationId xmlns:a16="http://schemas.microsoft.com/office/drawing/2014/main" id="{438B8851-DF4C-444C-9E1A-89D190DBEAC7}"/>
                    </a:ext>
                  </a:extLst>
                </p14:cNvPr>
                <p14:cNvContentPartPr/>
                <p14:nvPr/>
              </p14:nvContentPartPr>
              <p14:xfrm>
                <a:off x="2113890" y="3709425"/>
                <a:ext cx="192240" cy="240840"/>
              </p14:xfrm>
            </p:contentPart>
          </mc:Choice>
          <mc:Fallback>
            <p:pic>
              <p:nvPicPr>
                <p:cNvPr id="24" name="Ink 23">
                  <a:extLst>
                    <a:ext uri="{FF2B5EF4-FFF2-40B4-BE49-F238E27FC236}">
                      <a16:creationId xmlns:a16="http://schemas.microsoft.com/office/drawing/2014/main" id="{438B8851-DF4C-444C-9E1A-89D190DBEAC7}"/>
                    </a:ext>
                  </a:extLst>
                </p:cNvPr>
                <p:cNvPicPr/>
                <p:nvPr/>
              </p:nvPicPr>
              <p:blipFill>
                <a:blip r:embed="rId36"/>
                <a:stretch>
                  <a:fillRect/>
                </a:stretch>
              </p:blipFill>
              <p:spPr>
                <a:xfrm>
                  <a:off x="2105250" y="3700785"/>
                  <a:ext cx="209880" cy="258480"/>
                </a:xfrm>
                <a:prstGeom prst="rect">
                  <a:avLst/>
                </a:prstGeom>
              </p:spPr>
            </p:pic>
          </mc:Fallback>
        </mc:AlternateContent>
      </p:grpSp>
      <p:grpSp>
        <p:nvGrpSpPr>
          <p:cNvPr id="28" name="Group 27">
            <a:extLst>
              <a:ext uri="{FF2B5EF4-FFF2-40B4-BE49-F238E27FC236}">
                <a16:creationId xmlns:a16="http://schemas.microsoft.com/office/drawing/2014/main" id="{A9FC3EBC-1A83-4EA6-BDC2-89AFB4485F64}"/>
              </a:ext>
            </a:extLst>
          </p:cNvPr>
          <p:cNvGrpSpPr/>
          <p:nvPr/>
        </p:nvGrpSpPr>
        <p:grpSpPr>
          <a:xfrm>
            <a:off x="4628130" y="4099665"/>
            <a:ext cx="191880" cy="1155240"/>
            <a:chOff x="4628130" y="4099665"/>
            <a:chExt cx="191880" cy="1155240"/>
          </a:xfrm>
        </p:grpSpPr>
        <mc:AlternateContent xmlns:mc="http://schemas.openxmlformats.org/markup-compatibility/2006">
          <mc:Choice xmlns:p14="http://schemas.microsoft.com/office/powerpoint/2010/main" Requires="p14">
            <p:contentPart p14:bwMode="auto" r:id="rId37">
              <p14:nvContentPartPr>
                <p14:cNvPr id="26" name="Ink 25">
                  <a:extLst>
                    <a:ext uri="{FF2B5EF4-FFF2-40B4-BE49-F238E27FC236}">
                      <a16:creationId xmlns:a16="http://schemas.microsoft.com/office/drawing/2014/main" id="{676B82A2-BB73-43AE-9D32-AA32C911D23F}"/>
                    </a:ext>
                  </a:extLst>
                </p14:cNvPr>
                <p14:cNvContentPartPr/>
                <p14:nvPr/>
              </p14:nvContentPartPr>
              <p14:xfrm>
                <a:off x="4665930" y="4099665"/>
                <a:ext cx="4320" cy="1138320"/>
              </p14:xfrm>
            </p:contentPart>
          </mc:Choice>
          <mc:Fallback>
            <p:pic>
              <p:nvPicPr>
                <p:cNvPr id="26" name="Ink 25">
                  <a:extLst>
                    <a:ext uri="{FF2B5EF4-FFF2-40B4-BE49-F238E27FC236}">
                      <a16:creationId xmlns:a16="http://schemas.microsoft.com/office/drawing/2014/main" id="{676B82A2-BB73-43AE-9D32-AA32C911D23F}"/>
                    </a:ext>
                  </a:extLst>
                </p:cNvPr>
                <p:cNvPicPr/>
                <p:nvPr/>
              </p:nvPicPr>
              <p:blipFill>
                <a:blip r:embed="rId38"/>
                <a:stretch>
                  <a:fillRect/>
                </a:stretch>
              </p:blipFill>
              <p:spPr>
                <a:xfrm>
                  <a:off x="4656930" y="4090665"/>
                  <a:ext cx="21960" cy="115596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27" name="Ink 26">
                  <a:extLst>
                    <a:ext uri="{FF2B5EF4-FFF2-40B4-BE49-F238E27FC236}">
                      <a16:creationId xmlns:a16="http://schemas.microsoft.com/office/drawing/2014/main" id="{7C029BC9-EE53-47C1-A561-75CF6D609233}"/>
                    </a:ext>
                  </a:extLst>
                </p14:cNvPr>
                <p14:cNvContentPartPr/>
                <p14:nvPr/>
              </p14:nvContentPartPr>
              <p14:xfrm>
                <a:off x="4628130" y="5032065"/>
                <a:ext cx="191880" cy="222840"/>
              </p14:xfrm>
            </p:contentPart>
          </mc:Choice>
          <mc:Fallback>
            <p:pic>
              <p:nvPicPr>
                <p:cNvPr id="27" name="Ink 26">
                  <a:extLst>
                    <a:ext uri="{FF2B5EF4-FFF2-40B4-BE49-F238E27FC236}">
                      <a16:creationId xmlns:a16="http://schemas.microsoft.com/office/drawing/2014/main" id="{7C029BC9-EE53-47C1-A561-75CF6D609233}"/>
                    </a:ext>
                  </a:extLst>
                </p:cNvPr>
                <p:cNvPicPr/>
                <p:nvPr/>
              </p:nvPicPr>
              <p:blipFill>
                <a:blip r:embed="rId40"/>
                <a:stretch>
                  <a:fillRect/>
                </a:stretch>
              </p:blipFill>
              <p:spPr>
                <a:xfrm>
                  <a:off x="4619490" y="5023425"/>
                  <a:ext cx="209520" cy="240480"/>
                </a:xfrm>
                <a:prstGeom prst="rect">
                  <a:avLst/>
                </a:prstGeom>
              </p:spPr>
            </p:pic>
          </mc:Fallback>
        </mc:AlternateContent>
      </p:grpSp>
      <p:grpSp>
        <p:nvGrpSpPr>
          <p:cNvPr id="34" name="Group 33">
            <a:extLst>
              <a:ext uri="{FF2B5EF4-FFF2-40B4-BE49-F238E27FC236}">
                <a16:creationId xmlns:a16="http://schemas.microsoft.com/office/drawing/2014/main" id="{2C281CEC-0682-4322-A867-445B6BE45D0E}"/>
              </a:ext>
            </a:extLst>
          </p:cNvPr>
          <p:cNvGrpSpPr/>
          <p:nvPr/>
        </p:nvGrpSpPr>
        <p:grpSpPr>
          <a:xfrm>
            <a:off x="529170" y="4902105"/>
            <a:ext cx="711720" cy="412560"/>
            <a:chOff x="529170" y="4902105"/>
            <a:chExt cx="711720" cy="412560"/>
          </a:xfrm>
        </p:grpSpPr>
        <mc:AlternateContent xmlns:mc="http://schemas.openxmlformats.org/markup-compatibility/2006">
          <mc:Choice xmlns:p14="http://schemas.microsoft.com/office/powerpoint/2010/main" Requires="p14">
            <p:contentPart p14:bwMode="auto" r:id="rId41">
              <p14:nvContentPartPr>
                <p14:cNvPr id="29" name="Ink 28">
                  <a:extLst>
                    <a:ext uri="{FF2B5EF4-FFF2-40B4-BE49-F238E27FC236}">
                      <a16:creationId xmlns:a16="http://schemas.microsoft.com/office/drawing/2014/main" id="{D5938957-CB1B-4AA4-A485-0791A2D928FB}"/>
                    </a:ext>
                  </a:extLst>
                </p14:cNvPr>
                <p14:cNvContentPartPr/>
                <p14:nvPr/>
              </p14:nvContentPartPr>
              <p14:xfrm>
                <a:off x="622410" y="4902105"/>
                <a:ext cx="149760" cy="412560"/>
              </p14:xfrm>
            </p:contentPart>
          </mc:Choice>
          <mc:Fallback>
            <p:pic>
              <p:nvPicPr>
                <p:cNvPr id="29" name="Ink 28">
                  <a:extLst>
                    <a:ext uri="{FF2B5EF4-FFF2-40B4-BE49-F238E27FC236}">
                      <a16:creationId xmlns:a16="http://schemas.microsoft.com/office/drawing/2014/main" id="{D5938957-CB1B-4AA4-A485-0791A2D928FB}"/>
                    </a:ext>
                  </a:extLst>
                </p:cNvPr>
                <p:cNvPicPr/>
                <p:nvPr/>
              </p:nvPicPr>
              <p:blipFill>
                <a:blip r:embed="rId42"/>
                <a:stretch>
                  <a:fillRect/>
                </a:stretch>
              </p:blipFill>
              <p:spPr>
                <a:xfrm>
                  <a:off x="613410" y="4893465"/>
                  <a:ext cx="167400" cy="43020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30" name="Ink 29">
                  <a:extLst>
                    <a:ext uri="{FF2B5EF4-FFF2-40B4-BE49-F238E27FC236}">
                      <a16:creationId xmlns:a16="http://schemas.microsoft.com/office/drawing/2014/main" id="{939AC751-2FC5-4365-8967-DA5FDAF20BA5}"/>
                    </a:ext>
                  </a:extLst>
                </p14:cNvPr>
                <p14:cNvContentPartPr/>
                <p14:nvPr/>
              </p14:nvContentPartPr>
              <p14:xfrm>
                <a:off x="529170" y="4930185"/>
                <a:ext cx="321120" cy="338400"/>
              </p14:xfrm>
            </p:contentPart>
          </mc:Choice>
          <mc:Fallback>
            <p:pic>
              <p:nvPicPr>
                <p:cNvPr id="30" name="Ink 29">
                  <a:extLst>
                    <a:ext uri="{FF2B5EF4-FFF2-40B4-BE49-F238E27FC236}">
                      <a16:creationId xmlns:a16="http://schemas.microsoft.com/office/drawing/2014/main" id="{939AC751-2FC5-4365-8967-DA5FDAF20BA5}"/>
                    </a:ext>
                  </a:extLst>
                </p:cNvPr>
                <p:cNvPicPr/>
                <p:nvPr/>
              </p:nvPicPr>
              <p:blipFill>
                <a:blip r:embed="rId44"/>
                <a:stretch>
                  <a:fillRect/>
                </a:stretch>
              </p:blipFill>
              <p:spPr>
                <a:xfrm>
                  <a:off x="520170" y="4921545"/>
                  <a:ext cx="338760" cy="35604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32" name="Ink 31">
                  <a:extLst>
                    <a:ext uri="{FF2B5EF4-FFF2-40B4-BE49-F238E27FC236}">
                      <a16:creationId xmlns:a16="http://schemas.microsoft.com/office/drawing/2014/main" id="{BB9F1E7D-F643-4805-BF9A-9844C51279B6}"/>
                    </a:ext>
                  </a:extLst>
                </p14:cNvPr>
                <p14:cNvContentPartPr/>
                <p14:nvPr/>
              </p14:nvContentPartPr>
              <p14:xfrm>
                <a:off x="1000770" y="5176065"/>
                <a:ext cx="240120" cy="360"/>
              </p14:xfrm>
            </p:contentPart>
          </mc:Choice>
          <mc:Fallback>
            <p:pic>
              <p:nvPicPr>
                <p:cNvPr id="32" name="Ink 31">
                  <a:extLst>
                    <a:ext uri="{FF2B5EF4-FFF2-40B4-BE49-F238E27FC236}">
                      <a16:creationId xmlns:a16="http://schemas.microsoft.com/office/drawing/2014/main" id="{BB9F1E7D-F643-4805-BF9A-9844C51279B6}"/>
                    </a:ext>
                  </a:extLst>
                </p:cNvPr>
                <p:cNvPicPr/>
                <p:nvPr/>
              </p:nvPicPr>
              <p:blipFill>
                <a:blip r:embed="rId46"/>
                <a:stretch>
                  <a:fillRect/>
                </a:stretch>
              </p:blipFill>
              <p:spPr>
                <a:xfrm>
                  <a:off x="991770" y="5167425"/>
                  <a:ext cx="257760" cy="180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7">
            <p14:nvContentPartPr>
              <p14:cNvPr id="33" name="Ink 32">
                <a:extLst>
                  <a:ext uri="{FF2B5EF4-FFF2-40B4-BE49-F238E27FC236}">
                    <a16:creationId xmlns:a16="http://schemas.microsoft.com/office/drawing/2014/main" id="{62EE2613-2785-4C25-B58C-DF4582E1298A}"/>
                  </a:ext>
                </a:extLst>
              </p14:cNvPr>
              <p14:cNvContentPartPr/>
              <p14:nvPr/>
            </p14:nvContentPartPr>
            <p14:xfrm>
              <a:off x="1518450" y="5005785"/>
              <a:ext cx="249480" cy="342720"/>
            </p14:xfrm>
          </p:contentPart>
        </mc:Choice>
        <mc:Fallback>
          <p:pic>
            <p:nvPicPr>
              <p:cNvPr id="33" name="Ink 32">
                <a:extLst>
                  <a:ext uri="{FF2B5EF4-FFF2-40B4-BE49-F238E27FC236}">
                    <a16:creationId xmlns:a16="http://schemas.microsoft.com/office/drawing/2014/main" id="{62EE2613-2785-4C25-B58C-DF4582E1298A}"/>
                  </a:ext>
                </a:extLst>
              </p:cNvPr>
              <p:cNvPicPr/>
              <p:nvPr/>
            </p:nvPicPr>
            <p:blipFill>
              <a:blip r:embed="rId48"/>
              <a:stretch>
                <a:fillRect/>
              </a:stretch>
            </p:blipFill>
            <p:spPr>
              <a:xfrm>
                <a:off x="1509450" y="4997145"/>
                <a:ext cx="267120" cy="36036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35" name="Ink 34">
                <a:extLst>
                  <a:ext uri="{FF2B5EF4-FFF2-40B4-BE49-F238E27FC236}">
                    <a16:creationId xmlns:a16="http://schemas.microsoft.com/office/drawing/2014/main" id="{BF80D1CC-C76A-458B-AC30-08FF15EE293A}"/>
                  </a:ext>
                </a:extLst>
              </p14:cNvPr>
              <p14:cNvContentPartPr/>
              <p14:nvPr/>
            </p14:nvContentPartPr>
            <p14:xfrm>
              <a:off x="2682330" y="4618785"/>
              <a:ext cx="3881520" cy="633960"/>
            </p14:xfrm>
          </p:contentPart>
        </mc:Choice>
        <mc:Fallback>
          <p:pic>
            <p:nvPicPr>
              <p:cNvPr id="35" name="Ink 34">
                <a:extLst>
                  <a:ext uri="{FF2B5EF4-FFF2-40B4-BE49-F238E27FC236}">
                    <a16:creationId xmlns:a16="http://schemas.microsoft.com/office/drawing/2014/main" id="{BF80D1CC-C76A-458B-AC30-08FF15EE293A}"/>
                  </a:ext>
                </a:extLst>
              </p:cNvPr>
              <p:cNvPicPr/>
              <p:nvPr/>
            </p:nvPicPr>
            <p:blipFill>
              <a:blip r:embed="rId50"/>
              <a:stretch>
                <a:fillRect/>
              </a:stretch>
            </p:blipFill>
            <p:spPr>
              <a:xfrm>
                <a:off x="2664330" y="4600785"/>
                <a:ext cx="3917160" cy="66960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36" name="Ink 35">
                <a:extLst>
                  <a:ext uri="{FF2B5EF4-FFF2-40B4-BE49-F238E27FC236}">
                    <a16:creationId xmlns:a16="http://schemas.microsoft.com/office/drawing/2014/main" id="{F1C70F90-FC8D-4943-AEA6-F2412635824F}"/>
                  </a:ext>
                </a:extLst>
              </p14:cNvPr>
              <p14:cNvContentPartPr/>
              <p14:nvPr/>
            </p14:nvContentPartPr>
            <p14:xfrm>
              <a:off x="6328050" y="2889705"/>
              <a:ext cx="49320" cy="3389400"/>
            </p14:xfrm>
          </p:contentPart>
        </mc:Choice>
        <mc:Fallback>
          <p:pic>
            <p:nvPicPr>
              <p:cNvPr id="36" name="Ink 35">
                <a:extLst>
                  <a:ext uri="{FF2B5EF4-FFF2-40B4-BE49-F238E27FC236}">
                    <a16:creationId xmlns:a16="http://schemas.microsoft.com/office/drawing/2014/main" id="{F1C70F90-FC8D-4943-AEA6-F2412635824F}"/>
                  </a:ext>
                </a:extLst>
              </p:cNvPr>
              <p:cNvPicPr/>
              <p:nvPr/>
            </p:nvPicPr>
            <p:blipFill>
              <a:blip r:embed="rId52"/>
              <a:stretch>
                <a:fillRect/>
              </a:stretch>
            </p:blipFill>
            <p:spPr>
              <a:xfrm>
                <a:off x="6310410" y="2871705"/>
                <a:ext cx="84960" cy="342504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38" name="Ink 37">
                <a:extLst>
                  <a:ext uri="{FF2B5EF4-FFF2-40B4-BE49-F238E27FC236}">
                    <a16:creationId xmlns:a16="http://schemas.microsoft.com/office/drawing/2014/main" id="{BA2EF473-8723-4A0A-B70E-8D993326208B}"/>
                  </a:ext>
                </a:extLst>
              </p14:cNvPr>
              <p14:cNvContentPartPr/>
              <p14:nvPr/>
            </p14:nvContentPartPr>
            <p14:xfrm>
              <a:off x="6706770" y="5213865"/>
              <a:ext cx="360" cy="302040"/>
            </p14:xfrm>
          </p:contentPart>
        </mc:Choice>
        <mc:Fallback>
          <p:pic>
            <p:nvPicPr>
              <p:cNvPr id="38" name="Ink 37">
                <a:extLst>
                  <a:ext uri="{FF2B5EF4-FFF2-40B4-BE49-F238E27FC236}">
                    <a16:creationId xmlns:a16="http://schemas.microsoft.com/office/drawing/2014/main" id="{BA2EF473-8723-4A0A-B70E-8D993326208B}"/>
                  </a:ext>
                </a:extLst>
              </p:cNvPr>
              <p:cNvPicPr/>
              <p:nvPr/>
            </p:nvPicPr>
            <p:blipFill>
              <a:blip r:embed="rId54"/>
              <a:stretch>
                <a:fillRect/>
              </a:stretch>
            </p:blipFill>
            <p:spPr>
              <a:xfrm>
                <a:off x="6688770" y="5196225"/>
                <a:ext cx="36000" cy="33768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39" name="Ink 38">
                <a:extLst>
                  <a:ext uri="{FF2B5EF4-FFF2-40B4-BE49-F238E27FC236}">
                    <a16:creationId xmlns:a16="http://schemas.microsoft.com/office/drawing/2014/main" id="{00C44160-D197-47B8-A1BE-40EE033C0D3F}"/>
                  </a:ext>
                </a:extLst>
              </p14:cNvPr>
              <p14:cNvContentPartPr/>
              <p14:nvPr/>
            </p14:nvContentPartPr>
            <p14:xfrm>
              <a:off x="6881010" y="5261385"/>
              <a:ext cx="111240" cy="333360"/>
            </p14:xfrm>
          </p:contentPart>
        </mc:Choice>
        <mc:Fallback>
          <p:pic>
            <p:nvPicPr>
              <p:cNvPr id="39" name="Ink 38">
                <a:extLst>
                  <a:ext uri="{FF2B5EF4-FFF2-40B4-BE49-F238E27FC236}">
                    <a16:creationId xmlns:a16="http://schemas.microsoft.com/office/drawing/2014/main" id="{00C44160-D197-47B8-A1BE-40EE033C0D3F}"/>
                  </a:ext>
                </a:extLst>
              </p:cNvPr>
              <p:cNvPicPr/>
              <p:nvPr/>
            </p:nvPicPr>
            <p:blipFill>
              <a:blip r:embed="rId56"/>
              <a:stretch>
                <a:fillRect/>
              </a:stretch>
            </p:blipFill>
            <p:spPr>
              <a:xfrm>
                <a:off x="6863370" y="5243385"/>
                <a:ext cx="146880" cy="36900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40" name="Ink 39">
                <a:extLst>
                  <a:ext uri="{FF2B5EF4-FFF2-40B4-BE49-F238E27FC236}">
                    <a16:creationId xmlns:a16="http://schemas.microsoft.com/office/drawing/2014/main" id="{6B596722-886B-4A26-8D9A-BAECC29EAE41}"/>
                  </a:ext>
                </a:extLst>
              </p14:cNvPr>
              <p14:cNvContentPartPr/>
              <p14:nvPr/>
            </p14:nvContentPartPr>
            <p14:xfrm>
              <a:off x="6914850" y="5206305"/>
              <a:ext cx="65880" cy="7920"/>
            </p14:xfrm>
          </p:contentPart>
        </mc:Choice>
        <mc:Fallback>
          <p:pic>
            <p:nvPicPr>
              <p:cNvPr id="40" name="Ink 39">
                <a:extLst>
                  <a:ext uri="{FF2B5EF4-FFF2-40B4-BE49-F238E27FC236}">
                    <a16:creationId xmlns:a16="http://schemas.microsoft.com/office/drawing/2014/main" id="{6B596722-886B-4A26-8D9A-BAECC29EAE41}"/>
                  </a:ext>
                </a:extLst>
              </p:cNvPr>
              <p:cNvPicPr/>
              <p:nvPr/>
            </p:nvPicPr>
            <p:blipFill>
              <a:blip r:embed="rId58"/>
              <a:stretch>
                <a:fillRect/>
              </a:stretch>
            </p:blipFill>
            <p:spPr>
              <a:xfrm>
                <a:off x="6896850" y="5188665"/>
                <a:ext cx="101520" cy="4356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41" name="Ink 40">
                <a:extLst>
                  <a:ext uri="{FF2B5EF4-FFF2-40B4-BE49-F238E27FC236}">
                    <a16:creationId xmlns:a16="http://schemas.microsoft.com/office/drawing/2014/main" id="{A4F0ABFE-5C5F-4245-A187-7B09867D1907}"/>
                  </a:ext>
                </a:extLst>
              </p14:cNvPr>
              <p14:cNvContentPartPr/>
              <p14:nvPr/>
            </p14:nvContentPartPr>
            <p14:xfrm>
              <a:off x="7084770" y="5256345"/>
              <a:ext cx="68040" cy="262080"/>
            </p14:xfrm>
          </p:contentPart>
        </mc:Choice>
        <mc:Fallback>
          <p:pic>
            <p:nvPicPr>
              <p:cNvPr id="41" name="Ink 40">
                <a:extLst>
                  <a:ext uri="{FF2B5EF4-FFF2-40B4-BE49-F238E27FC236}">
                    <a16:creationId xmlns:a16="http://schemas.microsoft.com/office/drawing/2014/main" id="{A4F0ABFE-5C5F-4245-A187-7B09867D1907}"/>
                  </a:ext>
                </a:extLst>
              </p:cNvPr>
              <p:cNvPicPr/>
              <p:nvPr/>
            </p:nvPicPr>
            <p:blipFill>
              <a:blip r:embed="rId60"/>
              <a:stretch>
                <a:fillRect/>
              </a:stretch>
            </p:blipFill>
            <p:spPr>
              <a:xfrm>
                <a:off x="7067130" y="5238345"/>
                <a:ext cx="103680" cy="29772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43" name="Ink 42">
                <a:extLst>
                  <a:ext uri="{FF2B5EF4-FFF2-40B4-BE49-F238E27FC236}">
                    <a16:creationId xmlns:a16="http://schemas.microsoft.com/office/drawing/2014/main" id="{9868D3D4-55BE-4FDC-B7F4-6722C6F6495C}"/>
                  </a:ext>
                </a:extLst>
              </p14:cNvPr>
              <p14:cNvContentPartPr/>
              <p14:nvPr/>
            </p14:nvContentPartPr>
            <p14:xfrm>
              <a:off x="5893530" y="3755865"/>
              <a:ext cx="294120" cy="1477440"/>
            </p14:xfrm>
          </p:contentPart>
        </mc:Choice>
        <mc:Fallback>
          <p:pic>
            <p:nvPicPr>
              <p:cNvPr id="43" name="Ink 42">
                <a:extLst>
                  <a:ext uri="{FF2B5EF4-FFF2-40B4-BE49-F238E27FC236}">
                    <a16:creationId xmlns:a16="http://schemas.microsoft.com/office/drawing/2014/main" id="{9868D3D4-55BE-4FDC-B7F4-6722C6F6495C}"/>
                  </a:ext>
                </a:extLst>
              </p:cNvPr>
              <p:cNvPicPr/>
              <p:nvPr/>
            </p:nvPicPr>
            <p:blipFill>
              <a:blip r:embed="rId62"/>
              <a:stretch>
                <a:fillRect/>
              </a:stretch>
            </p:blipFill>
            <p:spPr>
              <a:xfrm>
                <a:off x="5875890" y="3738225"/>
                <a:ext cx="329760" cy="1513080"/>
              </a:xfrm>
              <a:prstGeom prst="rect">
                <a:avLst/>
              </a:prstGeom>
            </p:spPr>
          </p:pic>
        </mc:Fallback>
      </mc:AlternateContent>
      <p:grpSp>
        <p:nvGrpSpPr>
          <p:cNvPr id="47" name="Group 46">
            <a:extLst>
              <a:ext uri="{FF2B5EF4-FFF2-40B4-BE49-F238E27FC236}">
                <a16:creationId xmlns:a16="http://schemas.microsoft.com/office/drawing/2014/main" id="{E9CA74FD-B6C2-4C61-96EF-98B6E2C3FEC6}"/>
              </a:ext>
            </a:extLst>
          </p:cNvPr>
          <p:cNvGrpSpPr/>
          <p:nvPr/>
        </p:nvGrpSpPr>
        <p:grpSpPr>
          <a:xfrm>
            <a:off x="6630810" y="3909945"/>
            <a:ext cx="38520" cy="312480"/>
            <a:chOff x="6630810" y="3909945"/>
            <a:chExt cx="38520" cy="312480"/>
          </a:xfrm>
        </p:grpSpPr>
        <mc:AlternateContent xmlns:mc="http://schemas.openxmlformats.org/markup-compatibility/2006">
          <mc:Choice xmlns:p14="http://schemas.microsoft.com/office/powerpoint/2010/main" Requires="p14">
            <p:contentPart p14:bwMode="auto" r:id="rId63">
              <p14:nvContentPartPr>
                <p14:cNvPr id="44" name="Ink 43">
                  <a:extLst>
                    <a:ext uri="{FF2B5EF4-FFF2-40B4-BE49-F238E27FC236}">
                      <a16:creationId xmlns:a16="http://schemas.microsoft.com/office/drawing/2014/main" id="{26C2B18C-73E7-4047-BDFE-7006A6C2772C}"/>
                    </a:ext>
                  </a:extLst>
                </p14:cNvPr>
                <p14:cNvContentPartPr/>
                <p14:nvPr/>
              </p14:nvContentPartPr>
              <p14:xfrm>
                <a:off x="6630810" y="4042425"/>
                <a:ext cx="10440" cy="180000"/>
              </p14:xfrm>
            </p:contentPart>
          </mc:Choice>
          <mc:Fallback>
            <p:pic>
              <p:nvPicPr>
                <p:cNvPr id="44" name="Ink 43">
                  <a:extLst>
                    <a:ext uri="{FF2B5EF4-FFF2-40B4-BE49-F238E27FC236}">
                      <a16:creationId xmlns:a16="http://schemas.microsoft.com/office/drawing/2014/main" id="{26C2B18C-73E7-4047-BDFE-7006A6C2772C}"/>
                    </a:ext>
                  </a:extLst>
                </p:cNvPr>
                <p:cNvPicPr/>
                <p:nvPr/>
              </p:nvPicPr>
              <p:blipFill>
                <a:blip r:embed="rId64"/>
                <a:stretch>
                  <a:fillRect/>
                </a:stretch>
              </p:blipFill>
              <p:spPr>
                <a:xfrm>
                  <a:off x="6612810" y="4024785"/>
                  <a:ext cx="46080" cy="21564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46" name="Ink 45">
                  <a:extLst>
                    <a:ext uri="{FF2B5EF4-FFF2-40B4-BE49-F238E27FC236}">
                      <a16:creationId xmlns:a16="http://schemas.microsoft.com/office/drawing/2014/main" id="{FEEA6863-3CE5-437C-920F-749994A47614}"/>
                    </a:ext>
                  </a:extLst>
                </p14:cNvPr>
                <p14:cNvContentPartPr/>
                <p14:nvPr/>
              </p14:nvContentPartPr>
              <p14:xfrm>
                <a:off x="6668970" y="3909945"/>
                <a:ext cx="360" cy="168840"/>
              </p14:xfrm>
            </p:contentPart>
          </mc:Choice>
          <mc:Fallback>
            <p:pic>
              <p:nvPicPr>
                <p:cNvPr id="46" name="Ink 45">
                  <a:extLst>
                    <a:ext uri="{FF2B5EF4-FFF2-40B4-BE49-F238E27FC236}">
                      <a16:creationId xmlns:a16="http://schemas.microsoft.com/office/drawing/2014/main" id="{FEEA6863-3CE5-437C-920F-749994A47614}"/>
                    </a:ext>
                  </a:extLst>
                </p:cNvPr>
                <p:cNvPicPr/>
                <p:nvPr/>
              </p:nvPicPr>
              <p:blipFill>
                <a:blip r:embed="rId66"/>
                <a:stretch>
                  <a:fillRect/>
                </a:stretch>
              </p:blipFill>
              <p:spPr>
                <a:xfrm>
                  <a:off x="6650970" y="3892305"/>
                  <a:ext cx="36000" cy="2044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67">
            <p14:nvContentPartPr>
              <p14:cNvPr id="48" name="Ink 47">
                <a:extLst>
                  <a:ext uri="{FF2B5EF4-FFF2-40B4-BE49-F238E27FC236}">
                    <a16:creationId xmlns:a16="http://schemas.microsoft.com/office/drawing/2014/main" id="{77897BD8-A6A5-4A55-8014-B66ED7F4C5C6}"/>
                  </a:ext>
                </a:extLst>
              </p14:cNvPr>
              <p14:cNvContentPartPr/>
              <p14:nvPr/>
            </p14:nvContentPartPr>
            <p14:xfrm>
              <a:off x="8539890" y="1857945"/>
              <a:ext cx="739440" cy="258120"/>
            </p14:xfrm>
          </p:contentPart>
        </mc:Choice>
        <mc:Fallback>
          <p:pic>
            <p:nvPicPr>
              <p:cNvPr id="48" name="Ink 47">
                <a:extLst>
                  <a:ext uri="{FF2B5EF4-FFF2-40B4-BE49-F238E27FC236}">
                    <a16:creationId xmlns:a16="http://schemas.microsoft.com/office/drawing/2014/main" id="{77897BD8-A6A5-4A55-8014-B66ED7F4C5C6}"/>
                  </a:ext>
                </a:extLst>
              </p:cNvPr>
              <p:cNvPicPr/>
              <p:nvPr/>
            </p:nvPicPr>
            <p:blipFill>
              <a:blip r:embed="rId68"/>
              <a:stretch>
                <a:fillRect/>
              </a:stretch>
            </p:blipFill>
            <p:spPr>
              <a:xfrm>
                <a:off x="8522250" y="1840305"/>
                <a:ext cx="775080" cy="293760"/>
              </a:xfrm>
              <a:prstGeom prst="rect">
                <a:avLst/>
              </a:prstGeom>
            </p:spPr>
          </p:pic>
        </mc:Fallback>
      </mc:AlternateContent>
    </p:spTree>
    <p:extLst>
      <p:ext uri="{BB962C8B-B14F-4D97-AF65-F5344CB8AC3E}">
        <p14:creationId xmlns:p14="http://schemas.microsoft.com/office/powerpoint/2010/main" val="1947118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CD3EDB7-1372-4A19-B0BA-E3F2D3E702C8}"/>
              </a:ext>
            </a:extLst>
          </p:cNvPr>
          <p:cNvCxnSpPr/>
          <p:nvPr/>
        </p:nvCxnSpPr>
        <p:spPr>
          <a:xfrm flipH="1">
            <a:off x="1499191" y="802758"/>
            <a:ext cx="37214" cy="3413051"/>
          </a:xfrm>
          <a:prstGeom prst="line">
            <a:avLst/>
          </a:prstGeom>
          <a:ln w="793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E1CA7CB4-537A-4CAB-AFFE-92C8E594CE3E}"/>
              </a:ext>
            </a:extLst>
          </p:cNvPr>
          <p:cNvCxnSpPr>
            <a:cxnSpLocks/>
          </p:cNvCxnSpPr>
          <p:nvPr/>
        </p:nvCxnSpPr>
        <p:spPr>
          <a:xfrm flipH="1">
            <a:off x="1499191" y="4215809"/>
            <a:ext cx="7637934" cy="0"/>
          </a:xfrm>
          <a:prstGeom prst="line">
            <a:avLst/>
          </a:prstGeom>
          <a:ln w="793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5FA2CAC-4DCF-48BF-B4D3-598F814224EC}"/>
              </a:ext>
            </a:extLst>
          </p:cNvPr>
          <p:cNvCxnSpPr/>
          <p:nvPr/>
        </p:nvCxnSpPr>
        <p:spPr>
          <a:xfrm flipV="1">
            <a:off x="1536405" y="1463096"/>
            <a:ext cx="6517679" cy="2358189"/>
          </a:xfrm>
          <a:prstGeom prst="straightConnector1">
            <a:avLst/>
          </a:prstGeom>
          <a:ln w="1016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DD827BE8-3B4F-495A-92DD-480B22502D25}"/>
              </a:ext>
            </a:extLst>
          </p:cNvPr>
          <p:cNvSpPr txBox="1"/>
          <p:nvPr/>
        </p:nvSpPr>
        <p:spPr>
          <a:xfrm>
            <a:off x="2376377" y="558209"/>
            <a:ext cx="4582632" cy="400110"/>
          </a:xfrm>
          <a:prstGeom prst="rect">
            <a:avLst/>
          </a:prstGeom>
          <a:noFill/>
        </p:spPr>
        <p:txBody>
          <a:bodyPr wrap="square" rtlCol="0">
            <a:spAutoFit/>
          </a:bodyPr>
          <a:lstStyle/>
          <a:p>
            <a:r>
              <a:rPr lang="en-US" sz="2000" b="1" dirty="0"/>
              <a:t>What’s This?</a:t>
            </a:r>
          </a:p>
        </p:txBody>
      </p:sp>
      <mc:AlternateContent xmlns:mc="http://schemas.openxmlformats.org/markup-compatibility/2006" xmlns:p14="http://schemas.microsoft.com/office/powerpoint/2010/main">
        <mc:Choice Requires="p14">
          <p:contentPart p14:bwMode="auto" r:id="rId2">
            <p14:nvContentPartPr>
              <p14:cNvPr id="41" name="Ink 40">
                <a:extLst>
                  <a:ext uri="{FF2B5EF4-FFF2-40B4-BE49-F238E27FC236}">
                    <a16:creationId xmlns:a16="http://schemas.microsoft.com/office/drawing/2014/main" id="{180CE0B5-1BE8-4D0B-9C57-3BD151DF4505}"/>
                  </a:ext>
                </a:extLst>
              </p14:cNvPr>
              <p14:cNvContentPartPr/>
              <p14:nvPr/>
            </p14:nvContentPartPr>
            <p14:xfrm>
              <a:off x="5175360" y="4900536"/>
              <a:ext cx="360" cy="360"/>
            </p14:xfrm>
          </p:contentPart>
        </mc:Choice>
        <mc:Fallback xmlns="">
          <p:pic>
            <p:nvPicPr>
              <p:cNvPr id="41" name="Ink 40">
                <a:extLst>
                  <a:ext uri="{FF2B5EF4-FFF2-40B4-BE49-F238E27FC236}">
                    <a16:creationId xmlns:a16="http://schemas.microsoft.com/office/drawing/2014/main" id="{180CE0B5-1BE8-4D0B-9C57-3BD151DF4505}"/>
                  </a:ext>
                </a:extLst>
              </p:cNvPr>
              <p:cNvPicPr/>
              <p:nvPr/>
            </p:nvPicPr>
            <p:blipFill>
              <a:blip r:embed="rId3"/>
              <a:stretch>
                <a:fillRect/>
              </a:stretch>
            </p:blipFill>
            <p:spPr>
              <a:xfrm>
                <a:off x="5166360" y="4891896"/>
                <a:ext cx="18000" cy="18000"/>
              </a:xfrm>
              <a:prstGeom prst="rect">
                <a:avLst/>
              </a:prstGeom>
            </p:spPr>
          </p:pic>
        </mc:Fallback>
      </mc:AlternateContent>
    </p:spTree>
    <p:extLst>
      <p:ext uri="{BB962C8B-B14F-4D97-AF65-F5344CB8AC3E}">
        <p14:creationId xmlns:p14="http://schemas.microsoft.com/office/powerpoint/2010/main" val="3529327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AF99938-1AFB-4D70-BCB7-E1A7B1E6358C}"/>
              </a:ext>
            </a:extLst>
          </p:cNvPr>
          <p:cNvPicPr>
            <a:picLocks noGrp="1" noChangeAspect="1"/>
          </p:cNvPicPr>
          <p:nvPr>
            <p:ph idx="1"/>
          </p:nvPr>
        </p:nvPicPr>
        <p:blipFill>
          <a:blip r:embed="rId2"/>
          <a:stretch>
            <a:fillRect/>
          </a:stretch>
        </p:blipFill>
        <p:spPr>
          <a:xfrm>
            <a:off x="838200" y="2004818"/>
            <a:ext cx="10515600" cy="3992951"/>
          </a:xfrm>
          <a:prstGeom prst="rect">
            <a:avLst/>
          </a:prstGeom>
        </p:spPr>
      </p:pic>
      <p:pic>
        <p:nvPicPr>
          <p:cNvPr id="5" name="Picture 4">
            <a:extLst>
              <a:ext uri="{FF2B5EF4-FFF2-40B4-BE49-F238E27FC236}">
                <a16:creationId xmlns:a16="http://schemas.microsoft.com/office/drawing/2014/main" id="{1E837FB8-4C67-427E-B25F-44302B7709FE}"/>
              </a:ext>
            </a:extLst>
          </p:cNvPr>
          <p:cNvPicPr>
            <a:picLocks noChangeAspect="1"/>
          </p:cNvPicPr>
          <p:nvPr/>
        </p:nvPicPr>
        <p:blipFill>
          <a:blip r:embed="rId3"/>
          <a:stretch>
            <a:fillRect/>
          </a:stretch>
        </p:blipFill>
        <p:spPr>
          <a:xfrm>
            <a:off x="5043865" y="697471"/>
            <a:ext cx="5871633" cy="821267"/>
          </a:xfrm>
          <a:prstGeom prst="rect">
            <a:avLst/>
          </a:prstGeom>
        </p:spPr>
      </p:pic>
      <p:sp>
        <p:nvSpPr>
          <p:cNvPr id="6" name="TextBox 5">
            <a:extLst>
              <a:ext uri="{FF2B5EF4-FFF2-40B4-BE49-F238E27FC236}">
                <a16:creationId xmlns:a16="http://schemas.microsoft.com/office/drawing/2014/main" id="{6CD3FB6F-78D3-40C0-ABDF-B91D47BFF1ED}"/>
              </a:ext>
            </a:extLst>
          </p:cNvPr>
          <p:cNvSpPr txBox="1"/>
          <p:nvPr/>
        </p:nvSpPr>
        <p:spPr>
          <a:xfrm>
            <a:off x="829340" y="755222"/>
            <a:ext cx="314192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PUTS</a:t>
            </a:r>
          </a:p>
        </p:txBody>
      </p:sp>
      <mc:AlternateContent xmlns:mc="http://schemas.openxmlformats.org/markup-compatibility/2006" xmlns:p14="http://schemas.microsoft.com/office/powerpoint/2010/main">
        <mc:Choice Requires="p14">
          <p:contentPart p14:bwMode="auto" r:id="rId4">
            <p14:nvContentPartPr>
              <p14:cNvPr id="10" name="Ink 9">
                <a:extLst>
                  <a:ext uri="{FF2B5EF4-FFF2-40B4-BE49-F238E27FC236}">
                    <a16:creationId xmlns:a16="http://schemas.microsoft.com/office/drawing/2014/main" id="{3CE3BB14-FD05-4F9D-8343-27926E9FA1C8}"/>
                  </a:ext>
                </a:extLst>
              </p14:cNvPr>
              <p14:cNvContentPartPr/>
              <p14:nvPr/>
            </p14:nvContentPartPr>
            <p14:xfrm>
              <a:off x="2753657" y="3770891"/>
              <a:ext cx="361800" cy="30240"/>
            </p14:xfrm>
          </p:contentPart>
        </mc:Choice>
        <mc:Fallback xmlns="">
          <p:pic>
            <p:nvPicPr>
              <p:cNvPr id="10" name="Ink 9">
                <a:extLst>
                  <a:ext uri="{FF2B5EF4-FFF2-40B4-BE49-F238E27FC236}">
                    <a16:creationId xmlns:a16="http://schemas.microsoft.com/office/drawing/2014/main" id="{3CE3BB14-FD05-4F9D-8343-27926E9FA1C8}"/>
                  </a:ext>
                </a:extLst>
              </p:cNvPr>
              <p:cNvPicPr/>
              <p:nvPr/>
            </p:nvPicPr>
            <p:blipFill>
              <a:blip r:embed="rId5"/>
              <a:stretch>
                <a:fillRect/>
              </a:stretch>
            </p:blipFill>
            <p:spPr>
              <a:xfrm>
                <a:off x="2736017" y="3753251"/>
                <a:ext cx="397440" cy="658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8" name="Ink 37">
                <a:extLst>
                  <a:ext uri="{FF2B5EF4-FFF2-40B4-BE49-F238E27FC236}">
                    <a16:creationId xmlns:a16="http://schemas.microsoft.com/office/drawing/2014/main" id="{9E5F3F74-B5BB-442D-A891-C6DB9B3D86F5}"/>
                  </a:ext>
                </a:extLst>
              </p14:cNvPr>
              <p14:cNvContentPartPr/>
              <p14:nvPr/>
            </p14:nvContentPartPr>
            <p14:xfrm>
              <a:off x="10568537" y="1306331"/>
              <a:ext cx="360" cy="1440"/>
            </p14:xfrm>
          </p:contentPart>
        </mc:Choice>
        <mc:Fallback xmlns="">
          <p:pic>
            <p:nvPicPr>
              <p:cNvPr id="38" name="Ink 37">
                <a:extLst>
                  <a:ext uri="{FF2B5EF4-FFF2-40B4-BE49-F238E27FC236}">
                    <a16:creationId xmlns:a16="http://schemas.microsoft.com/office/drawing/2014/main" id="{9E5F3F74-B5BB-442D-A891-C6DB9B3D86F5}"/>
                  </a:ext>
                </a:extLst>
              </p:cNvPr>
              <p:cNvPicPr/>
              <p:nvPr/>
            </p:nvPicPr>
            <p:blipFill>
              <a:blip r:embed="rId7"/>
              <a:stretch>
                <a:fillRect/>
              </a:stretch>
            </p:blipFill>
            <p:spPr>
              <a:xfrm>
                <a:off x="10550897" y="1288331"/>
                <a:ext cx="36000" cy="37080"/>
              </a:xfrm>
              <a:prstGeom prst="rect">
                <a:avLst/>
              </a:prstGeom>
            </p:spPr>
          </p:pic>
        </mc:Fallback>
      </mc:AlternateContent>
    </p:spTree>
    <p:extLst>
      <p:ext uri="{BB962C8B-B14F-4D97-AF65-F5344CB8AC3E}">
        <p14:creationId xmlns:p14="http://schemas.microsoft.com/office/powerpoint/2010/main" val="907550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5CA41-468F-4856-9FAF-BC499D6D7571}"/>
              </a:ext>
            </a:extLst>
          </p:cNvPr>
          <p:cNvSpPr>
            <a:spLocks noGrp="1"/>
          </p:cNvSpPr>
          <p:nvPr>
            <p:ph type="title"/>
          </p:nvPr>
        </p:nvSpPr>
        <p:spPr/>
        <p:txBody>
          <a:bodyPr/>
          <a:lstStyle/>
          <a:p>
            <a:r>
              <a:rPr lang="en-US" dirty="0"/>
              <a:t>Futures &amp; Forwards</a:t>
            </a:r>
          </a:p>
        </p:txBody>
      </p:sp>
      <p:sp>
        <p:nvSpPr>
          <p:cNvPr id="3" name="Content Placeholder 2">
            <a:extLst>
              <a:ext uri="{FF2B5EF4-FFF2-40B4-BE49-F238E27FC236}">
                <a16:creationId xmlns:a16="http://schemas.microsoft.com/office/drawing/2014/main" id="{FD6AABC9-D647-40A3-BCD6-EE73BFCCC404}"/>
              </a:ext>
            </a:extLst>
          </p:cNvPr>
          <p:cNvSpPr>
            <a:spLocks noGrp="1"/>
          </p:cNvSpPr>
          <p:nvPr>
            <p:ph idx="1"/>
          </p:nvPr>
        </p:nvSpPr>
        <p:spPr/>
        <p:txBody>
          <a:bodyPr>
            <a:normAutofit lnSpcReduction="10000"/>
          </a:bodyPr>
          <a:lstStyle/>
          <a:p>
            <a:r>
              <a:rPr lang="en-US" sz="3200" b="1" u="sng" dirty="0"/>
              <a:t>Options = 3 Variables (X, S, Premium)</a:t>
            </a:r>
          </a:p>
          <a:p>
            <a:r>
              <a:rPr lang="en-US" sz="3200" dirty="0"/>
              <a:t>Where,</a:t>
            </a:r>
          </a:p>
          <a:p>
            <a:r>
              <a:rPr lang="en-US" sz="3200" dirty="0"/>
              <a:t> X = Future Price or Exercise Price, S = Stock Price (Underlying Asset), Premium = Pay today to have the option</a:t>
            </a:r>
          </a:p>
          <a:p>
            <a:endParaRPr lang="en-US" sz="3200" dirty="0"/>
          </a:p>
          <a:p>
            <a:r>
              <a:rPr lang="en-US" sz="3200" b="1" u="sng" dirty="0"/>
              <a:t>Futures &amp; Forwards = 2 Variables (K, S)</a:t>
            </a:r>
          </a:p>
          <a:p>
            <a:r>
              <a:rPr lang="en-US" sz="3200" dirty="0"/>
              <a:t>Where,</a:t>
            </a:r>
          </a:p>
          <a:p>
            <a:r>
              <a:rPr lang="en-US" sz="3200" dirty="0"/>
              <a:t> K = Future Price, S = Spot Price (Underlying Asset)</a:t>
            </a:r>
          </a:p>
          <a:p>
            <a:endParaRPr lang="en-US" sz="1600" b="1" u="sng" dirty="0"/>
          </a:p>
        </p:txBody>
      </p:sp>
    </p:spTree>
    <p:extLst>
      <p:ext uri="{BB962C8B-B14F-4D97-AF65-F5344CB8AC3E}">
        <p14:creationId xmlns:p14="http://schemas.microsoft.com/office/powerpoint/2010/main" val="1770843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5CA41-468F-4856-9FAF-BC499D6D7571}"/>
              </a:ext>
            </a:extLst>
          </p:cNvPr>
          <p:cNvSpPr>
            <a:spLocks noGrp="1"/>
          </p:cNvSpPr>
          <p:nvPr>
            <p:ph type="title"/>
          </p:nvPr>
        </p:nvSpPr>
        <p:spPr/>
        <p:txBody>
          <a:bodyPr/>
          <a:lstStyle/>
          <a:p>
            <a:r>
              <a:rPr lang="en-US" dirty="0"/>
              <a:t>Futures &amp; Forwards</a:t>
            </a:r>
            <a:br>
              <a:rPr lang="en-US" dirty="0"/>
            </a:br>
            <a:r>
              <a:rPr lang="en-US" dirty="0"/>
              <a:t>Concepts</a:t>
            </a:r>
          </a:p>
        </p:txBody>
      </p:sp>
      <p:sp>
        <p:nvSpPr>
          <p:cNvPr id="3" name="Content Placeholder 2">
            <a:extLst>
              <a:ext uri="{FF2B5EF4-FFF2-40B4-BE49-F238E27FC236}">
                <a16:creationId xmlns:a16="http://schemas.microsoft.com/office/drawing/2014/main" id="{FD6AABC9-D647-40A3-BCD6-EE73BFCCC404}"/>
              </a:ext>
            </a:extLst>
          </p:cNvPr>
          <p:cNvSpPr>
            <a:spLocks noGrp="1"/>
          </p:cNvSpPr>
          <p:nvPr>
            <p:ph idx="1"/>
          </p:nvPr>
        </p:nvSpPr>
        <p:spPr>
          <a:xfrm>
            <a:off x="1097279" y="2108201"/>
            <a:ext cx="10625115" cy="3760891"/>
          </a:xfrm>
        </p:spPr>
        <p:txBody>
          <a:bodyPr>
            <a:normAutofit lnSpcReduction="10000"/>
          </a:bodyPr>
          <a:lstStyle/>
          <a:p>
            <a:r>
              <a:rPr lang="en-US" sz="3200" b="1" u="sng" dirty="0"/>
              <a:t>Futures &amp; Forwards</a:t>
            </a:r>
          </a:p>
          <a:p>
            <a:pPr>
              <a:buFont typeface="Arial" panose="020B0604020202020204" pitchFamily="34" charset="0"/>
              <a:buChar char="•"/>
            </a:pPr>
            <a:r>
              <a:rPr lang="en-US" sz="3200" dirty="0"/>
              <a:t>Delivery Price</a:t>
            </a:r>
          </a:p>
          <a:p>
            <a:pPr>
              <a:buFont typeface="Arial" panose="020B0604020202020204" pitchFamily="34" charset="0"/>
              <a:buChar char="•"/>
            </a:pPr>
            <a:r>
              <a:rPr lang="en-US" sz="3200" dirty="0"/>
              <a:t>Delivery Date</a:t>
            </a:r>
          </a:p>
          <a:p>
            <a:pPr>
              <a:buFont typeface="Arial" panose="020B0604020202020204" pitchFamily="34" charset="0"/>
              <a:buChar char="•"/>
            </a:pPr>
            <a:r>
              <a:rPr lang="en-US" sz="3200" dirty="0"/>
              <a:t>Delivery Volume</a:t>
            </a:r>
          </a:p>
          <a:p>
            <a:pPr marL="0" indent="0">
              <a:buNone/>
            </a:pPr>
            <a:endParaRPr lang="en-US" sz="3200" dirty="0"/>
          </a:p>
          <a:p>
            <a:pPr marL="0" indent="0">
              <a:buNone/>
            </a:pPr>
            <a:r>
              <a:rPr lang="en-US" sz="3200" dirty="0">
                <a:highlight>
                  <a:srgbClr val="FFFF00"/>
                </a:highlight>
              </a:rPr>
              <a:t>Long Position (purchasing the commodity on delivery date)  </a:t>
            </a:r>
          </a:p>
          <a:p>
            <a:pPr marL="0" indent="0">
              <a:buNone/>
            </a:pPr>
            <a:r>
              <a:rPr lang="en-US" sz="3200" dirty="0">
                <a:highlight>
                  <a:srgbClr val="FFFF00"/>
                </a:highlight>
              </a:rPr>
              <a:t>Short position (commits to delivery of the contract </a:t>
            </a:r>
            <a:r>
              <a:rPr lang="en-US" sz="3200" dirty="0"/>
              <a:t>maturity) </a:t>
            </a:r>
          </a:p>
          <a:p>
            <a:pPr marL="0" indent="0">
              <a:buNone/>
            </a:pPr>
            <a:endParaRPr lang="en-US" sz="1600" dirty="0"/>
          </a:p>
        </p:txBody>
      </p:sp>
      <p:sp>
        <p:nvSpPr>
          <p:cNvPr id="4" name="TextBox 3">
            <a:extLst>
              <a:ext uri="{FF2B5EF4-FFF2-40B4-BE49-F238E27FC236}">
                <a16:creationId xmlns:a16="http://schemas.microsoft.com/office/drawing/2014/main" id="{3235E7A1-E4E7-4DB8-8217-92BB8D5027D8}"/>
              </a:ext>
            </a:extLst>
          </p:cNvPr>
          <p:cNvSpPr txBox="1"/>
          <p:nvPr/>
        </p:nvSpPr>
        <p:spPr>
          <a:xfrm>
            <a:off x="5847907" y="2190307"/>
            <a:ext cx="6076507" cy="1477328"/>
          </a:xfrm>
          <a:prstGeom prst="rect">
            <a:avLst/>
          </a:prstGeom>
          <a:noFill/>
          <a:ln>
            <a:solidFill>
              <a:schemeClr val="accent1"/>
            </a:solidFill>
          </a:ln>
        </p:spPr>
        <p:txBody>
          <a:bodyPr wrap="square" rtlCol="0">
            <a:spAutoFit/>
          </a:bodyPr>
          <a:lstStyle/>
          <a:p>
            <a:r>
              <a:rPr lang="en-US" b="1" u="sng" dirty="0"/>
              <a:t>Existing Contracts</a:t>
            </a:r>
          </a:p>
          <a:p>
            <a:pPr marL="285750" indent="-285750">
              <a:buFont typeface="Arial" panose="020B0604020202020204" pitchFamily="34" charset="0"/>
              <a:buChar char="•"/>
            </a:pPr>
            <a:r>
              <a:rPr lang="en-US" dirty="0"/>
              <a:t>Agriculture Futures </a:t>
            </a:r>
          </a:p>
          <a:p>
            <a:pPr marL="285750" indent="-285750">
              <a:buFont typeface="Arial" panose="020B0604020202020204" pitchFamily="34" charset="0"/>
              <a:buChar char="•"/>
            </a:pPr>
            <a:r>
              <a:rPr lang="en-US" dirty="0"/>
              <a:t>Metals and Minerals </a:t>
            </a:r>
          </a:p>
          <a:p>
            <a:pPr marL="285750" indent="-285750">
              <a:buFont typeface="Arial" panose="020B0604020202020204" pitchFamily="34" charset="0"/>
              <a:buChar char="•"/>
            </a:pPr>
            <a:r>
              <a:rPr lang="en-US" dirty="0"/>
              <a:t>Foreign Currencies </a:t>
            </a:r>
          </a:p>
          <a:p>
            <a:pPr marL="285750" indent="-285750">
              <a:buFont typeface="Arial" panose="020B0604020202020204" pitchFamily="34" charset="0"/>
              <a:buChar char="•"/>
            </a:pPr>
            <a:r>
              <a:rPr lang="en-US" dirty="0"/>
              <a:t>Financial Futures  (fixed Income and Equity indices) </a:t>
            </a:r>
          </a:p>
        </p:txBody>
      </p:sp>
    </p:spTree>
    <p:extLst>
      <p:ext uri="{BB962C8B-B14F-4D97-AF65-F5344CB8AC3E}">
        <p14:creationId xmlns:p14="http://schemas.microsoft.com/office/powerpoint/2010/main" val="3183216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98BFC-2A72-447A-BCDC-3879B57930E0}"/>
              </a:ext>
            </a:extLst>
          </p:cNvPr>
          <p:cNvSpPr>
            <a:spLocks noGrp="1"/>
          </p:cNvSpPr>
          <p:nvPr>
            <p:ph type="title"/>
          </p:nvPr>
        </p:nvSpPr>
        <p:spPr/>
        <p:txBody>
          <a:bodyPr/>
          <a:lstStyle/>
          <a:p>
            <a:r>
              <a:rPr lang="en-US" dirty="0"/>
              <a:t>FORWARDS:</a:t>
            </a:r>
            <a:br>
              <a:rPr lang="en-US" dirty="0"/>
            </a:br>
            <a:r>
              <a:rPr lang="en-US" dirty="0"/>
              <a:t>Starting with an Example</a:t>
            </a:r>
          </a:p>
        </p:txBody>
      </p:sp>
      <p:sp>
        <p:nvSpPr>
          <p:cNvPr id="3" name="Content Placeholder 2">
            <a:extLst>
              <a:ext uri="{FF2B5EF4-FFF2-40B4-BE49-F238E27FC236}">
                <a16:creationId xmlns:a16="http://schemas.microsoft.com/office/drawing/2014/main" id="{220DC537-38AF-42D9-ADD3-593E60F92A21}"/>
              </a:ext>
            </a:extLst>
          </p:cNvPr>
          <p:cNvSpPr>
            <a:spLocks noGrp="1"/>
          </p:cNvSpPr>
          <p:nvPr>
            <p:ph idx="1"/>
          </p:nvPr>
        </p:nvSpPr>
        <p:spPr>
          <a:xfrm>
            <a:off x="196702" y="1954029"/>
            <a:ext cx="11764926" cy="4538846"/>
          </a:xfrm>
        </p:spPr>
        <p:txBody>
          <a:bodyPr>
            <a:noAutofit/>
          </a:bodyPr>
          <a:lstStyle/>
          <a:p>
            <a:r>
              <a:rPr lang="en-US" sz="2400" b="1" u="sng" dirty="0"/>
              <a:t>Example 1</a:t>
            </a:r>
            <a:r>
              <a:rPr lang="en-US" sz="2400" dirty="0"/>
              <a:t>  To see how futures and forwards work and how they might be useful, consider the portfolio diversification problems facing a </a:t>
            </a:r>
            <a:r>
              <a:rPr lang="en-US" sz="2400" dirty="0">
                <a:highlight>
                  <a:srgbClr val="FFFF00"/>
                </a:highlight>
              </a:rPr>
              <a:t>farmer growing a single crop, let us say wheat. The entire planting season’s revenue depends critically on the highly volatile crop price.</a:t>
            </a:r>
            <a:r>
              <a:rPr lang="en-US" sz="2400" dirty="0"/>
              <a:t> The farmer can’t easily diversify his position because virtually his entire wealth is tied in the crop. </a:t>
            </a:r>
            <a:r>
              <a:rPr lang="en-US" sz="2400" dirty="0">
                <a:highlight>
                  <a:srgbClr val="FFFF00"/>
                </a:highlight>
              </a:rPr>
              <a:t>The miller </a:t>
            </a:r>
            <a:r>
              <a:rPr lang="en-US" sz="2400" dirty="0"/>
              <a:t>who must purchase wheat for processing faces a portfolio problem that is the mirror image of the farmer’s. He is subject to profit uncertainty because of unpredictable future cost of the wheat. </a:t>
            </a:r>
          </a:p>
          <a:p>
            <a:r>
              <a:rPr lang="en-US" sz="2400" dirty="0"/>
              <a:t> Both parties can reduce this source of risk if they enter a forward contract calling for the farmer to deliver the wheat when harvested at a price agreed upon now, regardless of the market price at harvest time. No money needs to change hands currently. The forward contract is simply a deferred delivery sale of some asset with the sales price to be paid or received for delivery of the commodity. The forward contract protects each party from future price fluctuations. </a:t>
            </a:r>
          </a:p>
        </p:txBody>
      </p:sp>
    </p:spTree>
    <p:extLst>
      <p:ext uri="{BB962C8B-B14F-4D97-AF65-F5344CB8AC3E}">
        <p14:creationId xmlns:p14="http://schemas.microsoft.com/office/powerpoint/2010/main" val="3240691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C0A5E-AA46-4C97-8D4B-E9251D089AC6}"/>
              </a:ext>
            </a:extLst>
          </p:cNvPr>
          <p:cNvSpPr>
            <a:spLocks noGrp="1"/>
          </p:cNvSpPr>
          <p:nvPr>
            <p:ph type="title"/>
          </p:nvPr>
        </p:nvSpPr>
        <p:spPr/>
        <p:txBody>
          <a:bodyPr/>
          <a:lstStyle/>
          <a:p>
            <a:r>
              <a:rPr lang="en-US" dirty="0"/>
              <a:t>SWAPS - Introduction</a:t>
            </a:r>
          </a:p>
        </p:txBody>
      </p:sp>
      <p:sp>
        <p:nvSpPr>
          <p:cNvPr id="3" name="Content Placeholder 2">
            <a:extLst>
              <a:ext uri="{FF2B5EF4-FFF2-40B4-BE49-F238E27FC236}">
                <a16:creationId xmlns:a16="http://schemas.microsoft.com/office/drawing/2014/main" id="{E36F6AD2-D619-4C2E-BCB7-D1518182D27E}"/>
              </a:ext>
            </a:extLst>
          </p:cNvPr>
          <p:cNvSpPr>
            <a:spLocks noGrp="1"/>
          </p:cNvSpPr>
          <p:nvPr>
            <p:ph idx="1"/>
          </p:nvPr>
        </p:nvSpPr>
        <p:spPr>
          <a:xfrm>
            <a:off x="838199" y="1587062"/>
            <a:ext cx="10749455" cy="4589901"/>
          </a:xfrm>
        </p:spPr>
        <p:txBody>
          <a:bodyPr>
            <a:normAutofit/>
          </a:bodyPr>
          <a:lstStyle/>
          <a:p>
            <a:r>
              <a:rPr lang="en-US" b="1" u="sng" dirty="0"/>
              <a:t>SWAPS</a:t>
            </a:r>
          </a:p>
          <a:p>
            <a:pPr marL="0" indent="0">
              <a:buNone/>
            </a:pPr>
            <a:endParaRPr lang="en-US" dirty="0"/>
          </a:p>
          <a:p>
            <a:pPr lvl="1"/>
            <a:r>
              <a:rPr lang="en-US" sz="4000" b="1" dirty="0"/>
              <a:t>Interest Rate Swaps</a:t>
            </a:r>
          </a:p>
          <a:p>
            <a:pPr lvl="1"/>
            <a:r>
              <a:rPr lang="en-US" sz="4000" b="1" dirty="0"/>
              <a:t>Currency Swaps</a:t>
            </a:r>
            <a:endParaRPr lang="en-US" sz="4000" dirty="0"/>
          </a:p>
          <a:p>
            <a:pPr lvl="1"/>
            <a:r>
              <a:rPr lang="en-US" sz="4000" b="1" dirty="0"/>
              <a:t>Credit Default Swaps (CDS)</a:t>
            </a:r>
            <a:endParaRPr lang="en-US" sz="4000" dirty="0"/>
          </a:p>
          <a:p>
            <a:endParaRPr lang="en-US" dirty="0"/>
          </a:p>
        </p:txBody>
      </p:sp>
    </p:spTree>
    <p:extLst>
      <p:ext uri="{BB962C8B-B14F-4D97-AF65-F5344CB8AC3E}">
        <p14:creationId xmlns:p14="http://schemas.microsoft.com/office/powerpoint/2010/main" val="5860547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8B44A-DF49-44EE-9E15-C6020C461646}"/>
              </a:ext>
            </a:extLst>
          </p:cNvPr>
          <p:cNvSpPr>
            <a:spLocks noGrp="1"/>
          </p:cNvSpPr>
          <p:nvPr>
            <p:ph type="title"/>
          </p:nvPr>
        </p:nvSpPr>
        <p:spPr/>
        <p:txBody>
          <a:bodyPr/>
          <a:lstStyle/>
          <a:p>
            <a:r>
              <a:rPr lang="en-US" dirty="0"/>
              <a:t>Interest Rate Swaps</a:t>
            </a:r>
          </a:p>
        </p:txBody>
      </p:sp>
      <p:sp>
        <p:nvSpPr>
          <p:cNvPr id="4" name="Rectangle 3">
            <a:extLst>
              <a:ext uri="{FF2B5EF4-FFF2-40B4-BE49-F238E27FC236}">
                <a16:creationId xmlns:a16="http://schemas.microsoft.com/office/drawing/2014/main" id="{57746636-0D08-43EB-9D8C-2CF21BA0B8AE}"/>
              </a:ext>
            </a:extLst>
          </p:cNvPr>
          <p:cNvSpPr/>
          <p:nvPr/>
        </p:nvSpPr>
        <p:spPr>
          <a:xfrm>
            <a:off x="688427" y="1560786"/>
            <a:ext cx="11114689" cy="4524315"/>
          </a:xfrm>
          <a:prstGeom prst="rect">
            <a:avLst/>
          </a:prstGeom>
        </p:spPr>
        <p:txBody>
          <a:bodyPr wrap="square">
            <a:spAutoFit/>
          </a:bodyP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It’s a derivative in which one party exchange a stream of interest payments for another party’s stream of cash flows.</a:t>
            </a: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Interest rate swaps can be used by hedgers to manage their fixed or floating assets and liabilities</a:t>
            </a: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They could also for speculation – speculators replicate unfunded bond exposures to profit from changes in interest rates. </a:t>
            </a: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Each counterparty agrees to pay either a fixed a floating rate – multiplied by a notional principal amount</a:t>
            </a:r>
          </a:p>
        </p:txBody>
      </p:sp>
    </p:spTree>
    <p:extLst>
      <p:ext uri="{BB962C8B-B14F-4D97-AF65-F5344CB8AC3E}">
        <p14:creationId xmlns:p14="http://schemas.microsoft.com/office/powerpoint/2010/main" val="29620832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B44D2-3B7A-413A-BC3E-884CDCE4CB41}"/>
              </a:ext>
            </a:extLst>
          </p:cNvPr>
          <p:cNvSpPr>
            <a:spLocks noGrp="1"/>
          </p:cNvSpPr>
          <p:nvPr>
            <p:ph type="title"/>
          </p:nvPr>
        </p:nvSpPr>
        <p:spPr>
          <a:xfrm>
            <a:off x="838200" y="365125"/>
            <a:ext cx="10515600" cy="890861"/>
          </a:xfrm>
        </p:spPr>
        <p:txBody>
          <a:bodyPr/>
          <a:lstStyle/>
          <a:p>
            <a:r>
              <a:rPr lang="en-US" dirty="0"/>
              <a:t>Interest Rate Swaps</a:t>
            </a:r>
          </a:p>
        </p:txBody>
      </p:sp>
      <p:sp>
        <p:nvSpPr>
          <p:cNvPr id="3" name="Content Placeholder 2">
            <a:extLst>
              <a:ext uri="{FF2B5EF4-FFF2-40B4-BE49-F238E27FC236}">
                <a16:creationId xmlns:a16="http://schemas.microsoft.com/office/drawing/2014/main" id="{52A50D03-CB8D-4F56-94F5-C0BE2647521E}"/>
              </a:ext>
            </a:extLst>
          </p:cNvPr>
          <p:cNvSpPr>
            <a:spLocks noGrp="1"/>
          </p:cNvSpPr>
          <p:nvPr>
            <p:ph idx="1"/>
          </p:nvPr>
        </p:nvSpPr>
        <p:spPr>
          <a:xfrm>
            <a:off x="446691" y="1208690"/>
            <a:ext cx="11587654" cy="5244662"/>
          </a:xfrm>
        </p:spPr>
        <p:txBody>
          <a:bodyPr>
            <a:normAutofit fontScale="62500" lnSpcReduction="20000"/>
          </a:bodyPr>
          <a:lstStyle/>
          <a:p>
            <a:pPr algn="just"/>
            <a:r>
              <a:rPr lang="en-US" dirty="0"/>
              <a:t>Example of Simple Interest Rate Swap:</a:t>
            </a:r>
          </a:p>
          <a:p>
            <a:pPr marL="0" indent="0" algn="just">
              <a:buNone/>
            </a:pPr>
            <a:r>
              <a:rPr lang="en-US" dirty="0"/>
              <a:t>Suppose that XYZ Corp. has $100 million of floating-rate debt at LIBOR – meaning that every year XYZ pay current six months LIBOR + 3.0% – but would prefer to have fixed-rate debt with 3 years maturity. There are several ways XYZ could effect this change:</a:t>
            </a:r>
          </a:p>
          <a:p>
            <a:pPr marL="514350" indent="-514350" algn="just">
              <a:buFont typeface="+mj-lt"/>
              <a:buAutoNum type="arabicPeriod"/>
            </a:pPr>
            <a:r>
              <a:rPr lang="en-US" dirty="0"/>
              <a:t>XYZ could change their interest rate exposure by retiring the floating-rate debt and issuing fixed-rate debt in its place. However, an actual purchase and sale of debt has transaction coats.</a:t>
            </a:r>
          </a:p>
          <a:p>
            <a:pPr marL="514350" indent="-514350" algn="just">
              <a:buFont typeface="+mj-lt"/>
              <a:buAutoNum type="arabicPeriod"/>
            </a:pPr>
            <a:r>
              <a:rPr lang="en-US" dirty="0"/>
              <a:t>They could enter into a strip of forward rata agreements (FRAs) in order to guarantee the borrowing rate for remaining life of the debt. Since the FRA for each year will typically carry a different interest rate, the company will lock in a different rate each year and hence, the company’s borrowing cost will vary over time, even though it </a:t>
            </a:r>
            <a:r>
              <a:rPr lang="en-US" dirty="0" err="1"/>
              <a:t>wil</a:t>
            </a:r>
            <a:r>
              <a:rPr lang="en-US" dirty="0"/>
              <a:t> be fixed in advance (it could be expensive depending of the steepness of the yield curve).</a:t>
            </a:r>
          </a:p>
          <a:p>
            <a:pPr marL="514350" indent="-514350" algn="just">
              <a:buFont typeface="+mj-lt"/>
              <a:buAutoNum type="arabicPeriod"/>
            </a:pPr>
            <a:r>
              <a:rPr lang="en-US" dirty="0"/>
              <a:t>Obtain interest rate exposure equivalent to that of fixed rate debt by entering into a swap. XYZ is already paying floating interest rate. They therefore want to enter a swap in which they receive a floating rate and pay the fixed rate – assuming is 2.0%:</a:t>
            </a:r>
          </a:p>
          <a:p>
            <a:pPr marL="971550" lvl="1" indent="-514350" algn="just">
              <a:buFont typeface="+mj-lt"/>
              <a:buAutoNum type="arabicPeriod"/>
            </a:pPr>
            <a:r>
              <a:rPr lang="en-US" dirty="0">
                <a:solidFill>
                  <a:srgbClr val="FF0000"/>
                </a:solidFill>
              </a:rPr>
              <a:t>Current Payment: - (LIBOR + 3.0%) = - LIBOR – 3.0%.</a:t>
            </a:r>
          </a:p>
          <a:p>
            <a:pPr marL="971550" lvl="1" indent="-514350" algn="just">
              <a:buFont typeface="+mj-lt"/>
              <a:buAutoNum type="arabicPeriod"/>
            </a:pPr>
            <a:r>
              <a:rPr lang="en-US" dirty="0">
                <a:solidFill>
                  <a:srgbClr val="FF0000"/>
                </a:solidFill>
              </a:rPr>
              <a:t>Swap Rate is 2.0% which needs to pay 2.% more and receives the LIBOR rate so the following formula shoes the net pay </a:t>
            </a:r>
          </a:p>
          <a:p>
            <a:pPr marL="0" indent="0" algn="just">
              <a:buNone/>
            </a:pPr>
            <a:r>
              <a:rPr lang="en-US" dirty="0">
                <a:solidFill>
                  <a:srgbClr val="FF0000"/>
                </a:solidFill>
              </a:rPr>
              <a:t>	XYZ net payment = – LIBOR  - 3.0% + LIBOR – 2.0% = – 5.0% Payment</a:t>
            </a:r>
          </a:p>
          <a:p>
            <a:pPr algn="just"/>
            <a:r>
              <a:rPr lang="en-US" dirty="0"/>
              <a:t>The Notional principal of the swap is $100 million: It is the amount on which the interest payments – and hence, the swap payment – is based. The life of the swap is the swap term or swap tenor.  The annual fixed payment for XYZ is always going to be 5.0% x $100mm = $5 million no matter what happens to LIBOR rates. </a:t>
            </a:r>
          </a:p>
          <a:p>
            <a:pPr algn="just"/>
            <a:r>
              <a:rPr lang="en-US" dirty="0"/>
              <a:t>The counterparty (party A) who takes a interest rate risk is betting that the LIBOR rate will not increase over the course of 3 years contract. An assume payment exchange is illustrated below:</a:t>
            </a:r>
          </a:p>
          <a:p>
            <a:endParaRPr lang="en-US" dirty="0"/>
          </a:p>
          <a:p>
            <a:endParaRPr lang="en-US" dirty="0"/>
          </a:p>
        </p:txBody>
      </p:sp>
    </p:spTree>
    <p:extLst>
      <p:ext uri="{BB962C8B-B14F-4D97-AF65-F5344CB8AC3E}">
        <p14:creationId xmlns:p14="http://schemas.microsoft.com/office/powerpoint/2010/main" val="2063590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8B44A-DF49-44EE-9E15-C6020C461646}"/>
              </a:ext>
            </a:extLst>
          </p:cNvPr>
          <p:cNvSpPr>
            <a:spLocks noGrp="1"/>
          </p:cNvSpPr>
          <p:nvPr>
            <p:ph type="title"/>
          </p:nvPr>
        </p:nvSpPr>
        <p:spPr/>
        <p:txBody>
          <a:bodyPr/>
          <a:lstStyle/>
          <a:p>
            <a:r>
              <a:rPr lang="en-US" dirty="0"/>
              <a:t>Currency Rate Swaps</a:t>
            </a:r>
          </a:p>
        </p:txBody>
      </p:sp>
      <p:sp>
        <p:nvSpPr>
          <p:cNvPr id="4" name="Rectangle 3">
            <a:extLst>
              <a:ext uri="{FF2B5EF4-FFF2-40B4-BE49-F238E27FC236}">
                <a16:creationId xmlns:a16="http://schemas.microsoft.com/office/drawing/2014/main" id="{57746636-0D08-43EB-9D8C-2CF21BA0B8AE}"/>
              </a:ext>
            </a:extLst>
          </p:cNvPr>
          <p:cNvSpPr/>
          <p:nvPr/>
        </p:nvSpPr>
        <p:spPr>
          <a:xfrm>
            <a:off x="1192924" y="1720840"/>
            <a:ext cx="9743090" cy="3970318"/>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Interest Rate Swaps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It’s a derivative in which one party exchange a stream of payments in one currency for another party’s stream of cash flows of another currency.</a:t>
            </a: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currency rate swaps can be used by hedgers to manage their foreign exchange exposure for assets and liabilities</a:t>
            </a: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They could also for speculation – speculators replicate unfunded bond exposures to profit from changes in currency rates between two currencies. </a:t>
            </a:r>
          </a:p>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Each counterparty agrees to pay/receive certain currency and use the currency swap market to hedge the position against currency swings that can affect their revenue or cost </a:t>
            </a:r>
          </a:p>
        </p:txBody>
      </p:sp>
    </p:spTree>
    <p:extLst>
      <p:ext uri="{BB962C8B-B14F-4D97-AF65-F5344CB8AC3E}">
        <p14:creationId xmlns:p14="http://schemas.microsoft.com/office/powerpoint/2010/main" val="18929406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3838-DB67-4AB8-BCA8-9A2596B300FE}"/>
              </a:ext>
            </a:extLst>
          </p:cNvPr>
          <p:cNvSpPr>
            <a:spLocks noGrp="1"/>
          </p:cNvSpPr>
          <p:nvPr>
            <p:ph type="title"/>
          </p:nvPr>
        </p:nvSpPr>
        <p:spPr/>
        <p:txBody>
          <a:bodyPr/>
          <a:lstStyle/>
          <a:p>
            <a:r>
              <a:rPr lang="en-US" dirty="0"/>
              <a:t>Currency Swap - Example</a:t>
            </a:r>
          </a:p>
        </p:txBody>
      </p:sp>
      <p:sp>
        <p:nvSpPr>
          <p:cNvPr id="3" name="Content Placeholder 2">
            <a:extLst>
              <a:ext uri="{FF2B5EF4-FFF2-40B4-BE49-F238E27FC236}">
                <a16:creationId xmlns:a16="http://schemas.microsoft.com/office/drawing/2014/main" id="{FD3E1101-456A-4F4F-A3CF-EB0822E495CB}"/>
              </a:ext>
            </a:extLst>
          </p:cNvPr>
          <p:cNvSpPr>
            <a:spLocks noGrp="1"/>
          </p:cNvSpPr>
          <p:nvPr>
            <p:ph idx="1"/>
          </p:nvPr>
        </p:nvSpPr>
        <p:spPr/>
        <p:txBody>
          <a:bodyPr>
            <a:normAutofit lnSpcReduction="10000"/>
          </a:bodyPr>
          <a:lstStyle/>
          <a:p>
            <a:r>
              <a:rPr lang="en-US" dirty="0"/>
              <a:t>Suppose the effective annual euro-denominated interest rate is 6% and dollar-denominated rate is 7.0%. </a:t>
            </a:r>
          </a:p>
          <a:p>
            <a:r>
              <a:rPr lang="en-US" dirty="0"/>
              <a:t>The spot exchange rate is $1.30 / 1 €. A dollar-based firm has a 3-year 6% euro-denominated bond with a €100 par value and price of €100.</a:t>
            </a:r>
          </a:p>
          <a:p>
            <a:r>
              <a:rPr lang="en-US" dirty="0"/>
              <a:t>The firm wishes to guarantee the dollar value of the payments. </a:t>
            </a:r>
          </a:p>
          <a:p>
            <a:r>
              <a:rPr lang="en-US" dirty="0"/>
              <a:t>Since the firm will make debt payments in euros, it buys the euro forward to eliminate currency exposure.  </a:t>
            </a:r>
          </a:p>
          <a:p>
            <a:r>
              <a:rPr lang="en-US" dirty="0"/>
              <a:t>The table below summarizes the transaction and reports the currency forward curve and the unhedged and hedged cash flows. The value of the hedge cash flow is:</a:t>
            </a:r>
          </a:p>
          <a:p>
            <a:endParaRPr lang="en-US" dirty="0"/>
          </a:p>
        </p:txBody>
      </p:sp>
    </p:spTree>
    <p:extLst>
      <p:ext uri="{BB962C8B-B14F-4D97-AF65-F5344CB8AC3E}">
        <p14:creationId xmlns:p14="http://schemas.microsoft.com/office/powerpoint/2010/main" val="2339831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48589-97BA-4338-8F2D-8CCED12AE092}"/>
              </a:ext>
            </a:extLst>
          </p:cNvPr>
          <p:cNvSpPr>
            <a:spLocks noGrp="1"/>
          </p:cNvSpPr>
          <p:nvPr>
            <p:ph type="title"/>
          </p:nvPr>
        </p:nvSpPr>
        <p:spPr/>
        <p:txBody>
          <a:bodyPr/>
          <a:lstStyle/>
          <a:p>
            <a:r>
              <a:rPr lang="en-US" dirty="0"/>
              <a:t>Credit Default Swap</a:t>
            </a:r>
          </a:p>
        </p:txBody>
      </p:sp>
      <p:sp>
        <p:nvSpPr>
          <p:cNvPr id="3" name="Content Placeholder 2">
            <a:extLst>
              <a:ext uri="{FF2B5EF4-FFF2-40B4-BE49-F238E27FC236}">
                <a16:creationId xmlns:a16="http://schemas.microsoft.com/office/drawing/2014/main" id="{8F298366-9D7A-4A0A-88FB-4B83C0BEB74C}"/>
              </a:ext>
            </a:extLst>
          </p:cNvPr>
          <p:cNvSpPr>
            <a:spLocks noGrp="1"/>
          </p:cNvSpPr>
          <p:nvPr>
            <p:ph idx="1"/>
          </p:nvPr>
        </p:nvSpPr>
        <p:spPr>
          <a:xfrm>
            <a:off x="838200" y="1631183"/>
            <a:ext cx="10515600" cy="4351338"/>
          </a:xfrm>
        </p:spPr>
        <p:txBody>
          <a:bodyPr>
            <a:normAutofit fontScale="85000" lnSpcReduction="20000"/>
          </a:bodyPr>
          <a:lstStyle/>
          <a:p>
            <a:pPr lvl="0"/>
            <a:r>
              <a:rPr lang="en-US" dirty="0"/>
              <a:t>Is a swap contract in which the protection buyer of CDS makes a series of payments to the protection seller and, in exchange, receives a payoff if a credit instrument (typically a loan or a bond) goes into default – like an insurance</a:t>
            </a:r>
          </a:p>
          <a:p>
            <a:pPr lvl="0"/>
            <a:r>
              <a:rPr lang="en-US" dirty="0"/>
              <a:t>The payments (like premiums) are called “spread”  - if the security defaults the seller pays the buyer the par value of the bond or loan in exchange of physical delivery of the bond or loan (though it could be cash too) – CREDIT EVENT</a:t>
            </a:r>
          </a:p>
          <a:p>
            <a:pPr marL="0" indent="0">
              <a:buNone/>
            </a:pPr>
            <a:r>
              <a:rPr lang="en-US" dirty="0"/>
              <a:t> </a:t>
            </a:r>
          </a:p>
          <a:p>
            <a:pPr lvl="0"/>
            <a:r>
              <a:rPr lang="en-US" dirty="0"/>
              <a:t>Naked CDS (not owning the bonds) are done for speculation – side bet – synthetic long and short positions</a:t>
            </a:r>
          </a:p>
          <a:p>
            <a:pPr lvl="0"/>
            <a:r>
              <a:rPr lang="en-US" dirty="0"/>
              <a:t>CDS can also be used in capital structure arbitrage.</a:t>
            </a:r>
          </a:p>
          <a:p>
            <a:pPr lvl="0"/>
            <a:r>
              <a:rPr lang="en-US" dirty="0"/>
              <a:t>BDS (basket default swaps)</a:t>
            </a:r>
          </a:p>
          <a:p>
            <a:r>
              <a:rPr lang="en-US" dirty="0"/>
              <a:t> Index CDS</a:t>
            </a:r>
          </a:p>
          <a:p>
            <a:pPr lvl="0"/>
            <a:r>
              <a:rPr lang="en-US" dirty="0"/>
              <a:t>LCDS</a:t>
            </a:r>
          </a:p>
          <a:p>
            <a:endParaRPr lang="en-US" dirty="0"/>
          </a:p>
        </p:txBody>
      </p:sp>
    </p:spTree>
    <p:extLst>
      <p:ext uri="{BB962C8B-B14F-4D97-AF65-F5344CB8AC3E}">
        <p14:creationId xmlns:p14="http://schemas.microsoft.com/office/powerpoint/2010/main" val="4233717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CD3EDB7-1372-4A19-B0BA-E3F2D3E702C8}"/>
              </a:ext>
            </a:extLst>
          </p:cNvPr>
          <p:cNvCxnSpPr/>
          <p:nvPr/>
        </p:nvCxnSpPr>
        <p:spPr>
          <a:xfrm flipH="1">
            <a:off x="1499191" y="802758"/>
            <a:ext cx="37214" cy="3413051"/>
          </a:xfrm>
          <a:prstGeom prst="line">
            <a:avLst/>
          </a:prstGeom>
          <a:ln w="793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E1CA7CB4-537A-4CAB-AFFE-92C8E594CE3E}"/>
              </a:ext>
            </a:extLst>
          </p:cNvPr>
          <p:cNvCxnSpPr>
            <a:cxnSpLocks/>
          </p:cNvCxnSpPr>
          <p:nvPr/>
        </p:nvCxnSpPr>
        <p:spPr>
          <a:xfrm flipH="1">
            <a:off x="1499191" y="4215809"/>
            <a:ext cx="7637934" cy="0"/>
          </a:xfrm>
          <a:prstGeom prst="line">
            <a:avLst/>
          </a:prstGeom>
          <a:ln w="793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5FA2CAC-4DCF-48BF-B4D3-598F814224EC}"/>
              </a:ext>
            </a:extLst>
          </p:cNvPr>
          <p:cNvCxnSpPr/>
          <p:nvPr/>
        </p:nvCxnSpPr>
        <p:spPr>
          <a:xfrm flipV="1">
            <a:off x="1573619" y="1606189"/>
            <a:ext cx="6517679" cy="2358189"/>
          </a:xfrm>
          <a:prstGeom prst="straightConnector1">
            <a:avLst/>
          </a:prstGeom>
          <a:ln w="1016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C9475091-5DDC-4A8E-80A6-4E60CDCD7C35}"/>
              </a:ext>
            </a:extLst>
          </p:cNvPr>
          <p:cNvCxnSpPr>
            <a:cxnSpLocks/>
          </p:cNvCxnSpPr>
          <p:nvPr/>
        </p:nvCxnSpPr>
        <p:spPr>
          <a:xfrm flipV="1">
            <a:off x="1536405" y="3538934"/>
            <a:ext cx="6486939" cy="466497"/>
          </a:xfrm>
          <a:prstGeom prst="straightConnector1">
            <a:avLst/>
          </a:prstGeom>
          <a:ln w="635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BFB62B1-4D65-4035-9321-A893F2EE0602}"/>
              </a:ext>
            </a:extLst>
          </p:cNvPr>
          <p:cNvSpPr txBox="1"/>
          <p:nvPr/>
        </p:nvSpPr>
        <p:spPr>
          <a:xfrm>
            <a:off x="8270850" y="984681"/>
            <a:ext cx="2667573" cy="646331"/>
          </a:xfrm>
          <a:prstGeom prst="rect">
            <a:avLst/>
          </a:prstGeom>
          <a:noFill/>
        </p:spPr>
        <p:txBody>
          <a:bodyPr wrap="square" rtlCol="0">
            <a:spAutoFit/>
          </a:bodyPr>
          <a:lstStyle/>
          <a:p>
            <a:r>
              <a:rPr lang="en-US" b="1" dirty="0"/>
              <a:t>Expected Value Line Growth (Return)</a:t>
            </a:r>
          </a:p>
        </p:txBody>
      </p:sp>
      <p:sp>
        <p:nvSpPr>
          <p:cNvPr id="10" name="TextBox 9">
            <a:extLst>
              <a:ext uri="{FF2B5EF4-FFF2-40B4-BE49-F238E27FC236}">
                <a16:creationId xmlns:a16="http://schemas.microsoft.com/office/drawing/2014/main" id="{98BBA2E9-CD5A-4BF5-BE6C-02870B357A45}"/>
              </a:ext>
            </a:extLst>
          </p:cNvPr>
          <p:cNvSpPr txBox="1"/>
          <p:nvPr/>
        </p:nvSpPr>
        <p:spPr>
          <a:xfrm>
            <a:off x="7390827" y="1103493"/>
            <a:ext cx="1400942" cy="369332"/>
          </a:xfrm>
          <a:prstGeom prst="rect">
            <a:avLst/>
          </a:prstGeom>
          <a:noFill/>
        </p:spPr>
        <p:txBody>
          <a:bodyPr wrap="square" rtlCol="0">
            <a:spAutoFit/>
          </a:bodyPr>
          <a:lstStyle/>
          <a:p>
            <a:r>
              <a:rPr lang="en-US" b="1" dirty="0">
                <a:solidFill>
                  <a:srgbClr val="FF0000"/>
                </a:solidFill>
              </a:rPr>
              <a:t>EXIT</a:t>
            </a:r>
          </a:p>
        </p:txBody>
      </p:sp>
      <p:sp>
        <p:nvSpPr>
          <p:cNvPr id="13" name="TextBox 12">
            <a:extLst>
              <a:ext uri="{FF2B5EF4-FFF2-40B4-BE49-F238E27FC236}">
                <a16:creationId xmlns:a16="http://schemas.microsoft.com/office/drawing/2014/main" id="{950B8E6F-E2FE-4BBF-806B-693DF75568A8}"/>
              </a:ext>
            </a:extLst>
          </p:cNvPr>
          <p:cNvSpPr txBox="1"/>
          <p:nvPr/>
        </p:nvSpPr>
        <p:spPr>
          <a:xfrm>
            <a:off x="681641" y="3800239"/>
            <a:ext cx="1400942" cy="369332"/>
          </a:xfrm>
          <a:prstGeom prst="rect">
            <a:avLst/>
          </a:prstGeom>
          <a:noFill/>
        </p:spPr>
        <p:txBody>
          <a:bodyPr wrap="square" rtlCol="0">
            <a:spAutoFit/>
          </a:bodyPr>
          <a:lstStyle/>
          <a:p>
            <a:r>
              <a:rPr lang="en-US" b="1" dirty="0">
                <a:solidFill>
                  <a:srgbClr val="FF0000"/>
                </a:solidFill>
              </a:rPr>
              <a:t>ENTRY</a:t>
            </a:r>
          </a:p>
        </p:txBody>
      </p:sp>
      <p:cxnSp>
        <p:nvCxnSpPr>
          <p:cNvPr id="14" name="Straight Connector 13">
            <a:extLst>
              <a:ext uri="{FF2B5EF4-FFF2-40B4-BE49-F238E27FC236}">
                <a16:creationId xmlns:a16="http://schemas.microsoft.com/office/drawing/2014/main" id="{891DD674-C574-468B-83E6-2D52D65719FE}"/>
              </a:ext>
            </a:extLst>
          </p:cNvPr>
          <p:cNvCxnSpPr>
            <a:cxnSpLocks/>
          </p:cNvCxnSpPr>
          <p:nvPr/>
        </p:nvCxnSpPr>
        <p:spPr>
          <a:xfrm flipH="1">
            <a:off x="8041728" y="984681"/>
            <a:ext cx="67954" cy="3130644"/>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AE4CC0C-8A88-4D55-B16C-0A303E7CC19C}"/>
              </a:ext>
            </a:extLst>
          </p:cNvPr>
          <p:cNvSpPr txBox="1"/>
          <p:nvPr/>
        </p:nvSpPr>
        <p:spPr>
          <a:xfrm>
            <a:off x="599288" y="4308815"/>
            <a:ext cx="2667573" cy="646331"/>
          </a:xfrm>
          <a:prstGeom prst="rect">
            <a:avLst/>
          </a:prstGeom>
          <a:noFill/>
        </p:spPr>
        <p:txBody>
          <a:bodyPr wrap="square" rtlCol="0">
            <a:spAutoFit/>
          </a:bodyPr>
          <a:lstStyle/>
          <a:p>
            <a:r>
              <a:rPr lang="en-US" b="1" dirty="0"/>
              <a:t>Initial</a:t>
            </a:r>
          </a:p>
          <a:p>
            <a:r>
              <a:rPr lang="en-US" b="1" dirty="0"/>
              <a:t>Investment</a:t>
            </a:r>
          </a:p>
        </p:txBody>
      </p:sp>
      <p:sp>
        <p:nvSpPr>
          <p:cNvPr id="17" name="TextBox 16">
            <a:extLst>
              <a:ext uri="{FF2B5EF4-FFF2-40B4-BE49-F238E27FC236}">
                <a16:creationId xmlns:a16="http://schemas.microsoft.com/office/drawing/2014/main" id="{A8927D96-566D-443D-976F-2CB000B7EC9A}"/>
              </a:ext>
            </a:extLst>
          </p:cNvPr>
          <p:cNvSpPr txBox="1"/>
          <p:nvPr/>
        </p:nvSpPr>
        <p:spPr>
          <a:xfrm>
            <a:off x="8364463" y="3304182"/>
            <a:ext cx="2667573" cy="369332"/>
          </a:xfrm>
          <a:prstGeom prst="rect">
            <a:avLst/>
          </a:prstGeom>
          <a:noFill/>
        </p:spPr>
        <p:txBody>
          <a:bodyPr wrap="square" rtlCol="0">
            <a:spAutoFit/>
          </a:bodyPr>
          <a:lstStyle/>
          <a:p>
            <a:r>
              <a:rPr lang="en-US" b="1" dirty="0"/>
              <a:t>Risk-Free Rate</a:t>
            </a:r>
          </a:p>
        </p:txBody>
      </p:sp>
    </p:spTree>
    <p:extLst>
      <p:ext uri="{BB962C8B-B14F-4D97-AF65-F5344CB8AC3E}">
        <p14:creationId xmlns:p14="http://schemas.microsoft.com/office/powerpoint/2010/main" val="1756862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CD3EDB7-1372-4A19-B0BA-E3F2D3E702C8}"/>
              </a:ext>
            </a:extLst>
          </p:cNvPr>
          <p:cNvCxnSpPr/>
          <p:nvPr/>
        </p:nvCxnSpPr>
        <p:spPr>
          <a:xfrm flipH="1">
            <a:off x="1499191" y="802758"/>
            <a:ext cx="37214" cy="3413051"/>
          </a:xfrm>
          <a:prstGeom prst="line">
            <a:avLst/>
          </a:prstGeom>
          <a:ln w="793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E1CA7CB4-537A-4CAB-AFFE-92C8E594CE3E}"/>
              </a:ext>
            </a:extLst>
          </p:cNvPr>
          <p:cNvCxnSpPr>
            <a:cxnSpLocks/>
          </p:cNvCxnSpPr>
          <p:nvPr/>
        </p:nvCxnSpPr>
        <p:spPr>
          <a:xfrm flipH="1">
            <a:off x="1499191" y="4215809"/>
            <a:ext cx="7637934" cy="0"/>
          </a:xfrm>
          <a:prstGeom prst="line">
            <a:avLst/>
          </a:prstGeom>
          <a:ln w="793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5FA2CAC-4DCF-48BF-B4D3-598F814224EC}"/>
              </a:ext>
            </a:extLst>
          </p:cNvPr>
          <p:cNvCxnSpPr/>
          <p:nvPr/>
        </p:nvCxnSpPr>
        <p:spPr>
          <a:xfrm flipV="1">
            <a:off x="1573619" y="1606189"/>
            <a:ext cx="6517679" cy="2358189"/>
          </a:xfrm>
          <a:prstGeom prst="straightConnector1">
            <a:avLst/>
          </a:prstGeom>
          <a:ln w="1016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C9475091-5DDC-4A8E-80A6-4E60CDCD7C35}"/>
              </a:ext>
            </a:extLst>
          </p:cNvPr>
          <p:cNvCxnSpPr>
            <a:cxnSpLocks/>
          </p:cNvCxnSpPr>
          <p:nvPr/>
        </p:nvCxnSpPr>
        <p:spPr>
          <a:xfrm flipV="1">
            <a:off x="1536405" y="3538934"/>
            <a:ext cx="6486939" cy="466497"/>
          </a:xfrm>
          <a:prstGeom prst="straightConnector1">
            <a:avLst/>
          </a:prstGeom>
          <a:ln w="635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BFB62B1-4D65-4035-9321-A893F2EE0602}"/>
              </a:ext>
            </a:extLst>
          </p:cNvPr>
          <p:cNvSpPr txBox="1"/>
          <p:nvPr/>
        </p:nvSpPr>
        <p:spPr>
          <a:xfrm>
            <a:off x="8277725" y="947262"/>
            <a:ext cx="2667573" cy="646331"/>
          </a:xfrm>
          <a:prstGeom prst="rect">
            <a:avLst/>
          </a:prstGeom>
          <a:noFill/>
        </p:spPr>
        <p:txBody>
          <a:bodyPr wrap="square" rtlCol="0">
            <a:spAutoFit/>
          </a:bodyPr>
          <a:lstStyle/>
          <a:p>
            <a:r>
              <a:rPr lang="en-US" b="1" dirty="0"/>
              <a:t>Expected Value Line Growth (Return)</a:t>
            </a:r>
          </a:p>
        </p:txBody>
      </p:sp>
      <p:sp>
        <p:nvSpPr>
          <p:cNvPr id="10" name="TextBox 9">
            <a:extLst>
              <a:ext uri="{FF2B5EF4-FFF2-40B4-BE49-F238E27FC236}">
                <a16:creationId xmlns:a16="http://schemas.microsoft.com/office/drawing/2014/main" id="{98BBA2E9-CD5A-4BF5-BE6C-02870B357A45}"/>
              </a:ext>
            </a:extLst>
          </p:cNvPr>
          <p:cNvSpPr txBox="1"/>
          <p:nvPr/>
        </p:nvSpPr>
        <p:spPr>
          <a:xfrm>
            <a:off x="7390827" y="1085165"/>
            <a:ext cx="1400942" cy="369332"/>
          </a:xfrm>
          <a:prstGeom prst="rect">
            <a:avLst/>
          </a:prstGeom>
          <a:noFill/>
        </p:spPr>
        <p:txBody>
          <a:bodyPr wrap="square" rtlCol="0">
            <a:spAutoFit/>
          </a:bodyPr>
          <a:lstStyle/>
          <a:p>
            <a:r>
              <a:rPr lang="en-US" b="1" dirty="0">
                <a:solidFill>
                  <a:srgbClr val="FF0000"/>
                </a:solidFill>
              </a:rPr>
              <a:t>EXIT</a:t>
            </a:r>
          </a:p>
        </p:txBody>
      </p:sp>
      <p:sp>
        <p:nvSpPr>
          <p:cNvPr id="13" name="TextBox 12">
            <a:extLst>
              <a:ext uri="{FF2B5EF4-FFF2-40B4-BE49-F238E27FC236}">
                <a16:creationId xmlns:a16="http://schemas.microsoft.com/office/drawing/2014/main" id="{950B8E6F-E2FE-4BBF-806B-693DF75568A8}"/>
              </a:ext>
            </a:extLst>
          </p:cNvPr>
          <p:cNvSpPr txBox="1"/>
          <p:nvPr/>
        </p:nvSpPr>
        <p:spPr>
          <a:xfrm>
            <a:off x="681641" y="3800239"/>
            <a:ext cx="1400942" cy="369332"/>
          </a:xfrm>
          <a:prstGeom prst="rect">
            <a:avLst/>
          </a:prstGeom>
          <a:noFill/>
        </p:spPr>
        <p:txBody>
          <a:bodyPr wrap="square" rtlCol="0">
            <a:spAutoFit/>
          </a:bodyPr>
          <a:lstStyle/>
          <a:p>
            <a:r>
              <a:rPr lang="en-US" b="1" dirty="0">
                <a:solidFill>
                  <a:srgbClr val="FF0000"/>
                </a:solidFill>
              </a:rPr>
              <a:t>ENTRY</a:t>
            </a:r>
          </a:p>
        </p:txBody>
      </p:sp>
      <p:cxnSp>
        <p:nvCxnSpPr>
          <p:cNvPr id="14" name="Straight Connector 13">
            <a:extLst>
              <a:ext uri="{FF2B5EF4-FFF2-40B4-BE49-F238E27FC236}">
                <a16:creationId xmlns:a16="http://schemas.microsoft.com/office/drawing/2014/main" id="{891DD674-C574-468B-83E6-2D52D65719FE}"/>
              </a:ext>
            </a:extLst>
          </p:cNvPr>
          <p:cNvCxnSpPr>
            <a:cxnSpLocks/>
          </p:cNvCxnSpPr>
          <p:nvPr/>
        </p:nvCxnSpPr>
        <p:spPr>
          <a:xfrm flipH="1">
            <a:off x="8041728" y="984681"/>
            <a:ext cx="67954" cy="3130644"/>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AE4CC0C-8A88-4D55-B16C-0A303E7CC19C}"/>
              </a:ext>
            </a:extLst>
          </p:cNvPr>
          <p:cNvSpPr txBox="1"/>
          <p:nvPr/>
        </p:nvSpPr>
        <p:spPr>
          <a:xfrm>
            <a:off x="599288" y="4308815"/>
            <a:ext cx="2667573" cy="646331"/>
          </a:xfrm>
          <a:prstGeom prst="rect">
            <a:avLst/>
          </a:prstGeom>
          <a:noFill/>
        </p:spPr>
        <p:txBody>
          <a:bodyPr wrap="square" rtlCol="0">
            <a:spAutoFit/>
          </a:bodyPr>
          <a:lstStyle/>
          <a:p>
            <a:r>
              <a:rPr lang="en-US" b="1" dirty="0"/>
              <a:t>Initial</a:t>
            </a:r>
          </a:p>
          <a:p>
            <a:r>
              <a:rPr lang="en-US" b="1" dirty="0"/>
              <a:t>Investment</a:t>
            </a:r>
          </a:p>
        </p:txBody>
      </p:sp>
      <p:sp>
        <p:nvSpPr>
          <p:cNvPr id="17" name="TextBox 16">
            <a:extLst>
              <a:ext uri="{FF2B5EF4-FFF2-40B4-BE49-F238E27FC236}">
                <a16:creationId xmlns:a16="http://schemas.microsoft.com/office/drawing/2014/main" id="{A8927D96-566D-443D-976F-2CB000B7EC9A}"/>
              </a:ext>
            </a:extLst>
          </p:cNvPr>
          <p:cNvSpPr txBox="1"/>
          <p:nvPr/>
        </p:nvSpPr>
        <p:spPr>
          <a:xfrm>
            <a:off x="8425940" y="3538934"/>
            <a:ext cx="2667573" cy="369332"/>
          </a:xfrm>
          <a:prstGeom prst="rect">
            <a:avLst/>
          </a:prstGeom>
          <a:noFill/>
        </p:spPr>
        <p:txBody>
          <a:bodyPr wrap="square" rtlCol="0">
            <a:spAutoFit/>
          </a:bodyPr>
          <a:lstStyle/>
          <a:p>
            <a:r>
              <a:rPr lang="en-US" b="1" dirty="0"/>
              <a:t>Risk-Free Rate</a:t>
            </a:r>
          </a:p>
        </p:txBody>
      </p:sp>
      <p:sp>
        <p:nvSpPr>
          <p:cNvPr id="2" name="Right Brace 1">
            <a:extLst>
              <a:ext uri="{FF2B5EF4-FFF2-40B4-BE49-F238E27FC236}">
                <a16:creationId xmlns:a16="http://schemas.microsoft.com/office/drawing/2014/main" id="{D920EC94-E97D-4AA4-920B-B6D0D6272357}"/>
              </a:ext>
            </a:extLst>
          </p:cNvPr>
          <p:cNvSpPr/>
          <p:nvPr/>
        </p:nvSpPr>
        <p:spPr>
          <a:xfrm>
            <a:off x="8109682" y="1606189"/>
            <a:ext cx="632517" cy="1932745"/>
          </a:xfrm>
          <a:prstGeom prst="rightBrace">
            <a:avLst/>
          </a:prstGeom>
          <a:ln w="79375">
            <a:solidFill>
              <a:srgbClr val="FF0000">
                <a:alpha val="99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F4F473C3-FDE4-48E1-8D26-0A73C50309EC}"/>
              </a:ext>
            </a:extLst>
          </p:cNvPr>
          <p:cNvSpPr txBox="1"/>
          <p:nvPr/>
        </p:nvSpPr>
        <p:spPr>
          <a:xfrm>
            <a:off x="8853347" y="2415951"/>
            <a:ext cx="2667573" cy="369332"/>
          </a:xfrm>
          <a:prstGeom prst="rect">
            <a:avLst/>
          </a:prstGeom>
          <a:noFill/>
        </p:spPr>
        <p:txBody>
          <a:bodyPr wrap="square" rtlCol="0">
            <a:spAutoFit/>
          </a:bodyPr>
          <a:lstStyle/>
          <a:p>
            <a:r>
              <a:rPr lang="en-US" b="1" dirty="0">
                <a:solidFill>
                  <a:srgbClr val="FF0000"/>
                </a:solidFill>
              </a:rPr>
              <a:t>Risk Premium</a:t>
            </a:r>
          </a:p>
        </p:txBody>
      </p:sp>
    </p:spTree>
    <p:extLst>
      <p:ext uri="{BB962C8B-B14F-4D97-AF65-F5344CB8AC3E}">
        <p14:creationId xmlns:p14="http://schemas.microsoft.com/office/powerpoint/2010/main" val="2799767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CD3EDB7-1372-4A19-B0BA-E3F2D3E702C8}"/>
              </a:ext>
            </a:extLst>
          </p:cNvPr>
          <p:cNvCxnSpPr/>
          <p:nvPr/>
        </p:nvCxnSpPr>
        <p:spPr>
          <a:xfrm flipH="1">
            <a:off x="1499191" y="802758"/>
            <a:ext cx="37214" cy="3413051"/>
          </a:xfrm>
          <a:prstGeom prst="line">
            <a:avLst/>
          </a:prstGeom>
          <a:ln w="793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E1CA7CB4-537A-4CAB-AFFE-92C8E594CE3E}"/>
              </a:ext>
            </a:extLst>
          </p:cNvPr>
          <p:cNvCxnSpPr>
            <a:cxnSpLocks/>
          </p:cNvCxnSpPr>
          <p:nvPr/>
        </p:nvCxnSpPr>
        <p:spPr>
          <a:xfrm flipH="1">
            <a:off x="1499191" y="4215809"/>
            <a:ext cx="7637934" cy="0"/>
          </a:xfrm>
          <a:prstGeom prst="line">
            <a:avLst/>
          </a:prstGeom>
          <a:ln w="793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5FA2CAC-4DCF-48BF-B4D3-598F814224EC}"/>
              </a:ext>
            </a:extLst>
          </p:cNvPr>
          <p:cNvCxnSpPr/>
          <p:nvPr/>
        </p:nvCxnSpPr>
        <p:spPr>
          <a:xfrm flipV="1">
            <a:off x="1573619" y="1606189"/>
            <a:ext cx="6517679" cy="2358189"/>
          </a:xfrm>
          <a:prstGeom prst="straightConnector1">
            <a:avLst/>
          </a:prstGeom>
          <a:ln w="1016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C9475091-5DDC-4A8E-80A6-4E60CDCD7C35}"/>
              </a:ext>
            </a:extLst>
          </p:cNvPr>
          <p:cNvCxnSpPr>
            <a:cxnSpLocks/>
          </p:cNvCxnSpPr>
          <p:nvPr/>
        </p:nvCxnSpPr>
        <p:spPr>
          <a:xfrm flipV="1">
            <a:off x="1536405" y="3538934"/>
            <a:ext cx="6486939" cy="466497"/>
          </a:xfrm>
          <a:prstGeom prst="straightConnector1">
            <a:avLst/>
          </a:prstGeom>
          <a:ln w="635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BFB62B1-4D65-4035-9321-A893F2EE0602}"/>
              </a:ext>
            </a:extLst>
          </p:cNvPr>
          <p:cNvSpPr txBox="1"/>
          <p:nvPr/>
        </p:nvSpPr>
        <p:spPr>
          <a:xfrm>
            <a:off x="8277725" y="947262"/>
            <a:ext cx="2667573" cy="646331"/>
          </a:xfrm>
          <a:prstGeom prst="rect">
            <a:avLst/>
          </a:prstGeom>
          <a:noFill/>
        </p:spPr>
        <p:txBody>
          <a:bodyPr wrap="square" rtlCol="0">
            <a:spAutoFit/>
          </a:bodyPr>
          <a:lstStyle/>
          <a:p>
            <a:r>
              <a:rPr lang="en-US" b="1" dirty="0"/>
              <a:t>Expected Value Line Growth (Return)</a:t>
            </a:r>
          </a:p>
        </p:txBody>
      </p:sp>
      <p:sp>
        <p:nvSpPr>
          <p:cNvPr id="10" name="TextBox 9">
            <a:extLst>
              <a:ext uri="{FF2B5EF4-FFF2-40B4-BE49-F238E27FC236}">
                <a16:creationId xmlns:a16="http://schemas.microsoft.com/office/drawing/2014/main" id="{98BBA2E9-CD5A-4BF5-BE6C-02870B357A45}"/>
              </a:ext>
            </a:extLst>
          </p:cNvPr>
          <p:cNvSpPr txBox="1"/>
          <p:nvPr/>
        </p:nvSpPr>
        <p:spPr>
          <a:xfrm>
            <a:off x="7390827" y="1085165"/>
            <a:ext cx="1400942" cy="369332"/>
          </a:xfrm>
          <a:prstGeom prst="rect">
            <a:avLst/>
          </a:prstGeom>
          <a:noFill/>
        </p:spPr>
        <p:txBody>
          <a:bodyPr wrap="square" rtlCol="0">
            <a:spAutoFit/>
          </a:bodyPr>
          <a:lstStyle/>
          <a:p>
            <a:r>
              <a:rPr lang="en-US" b="1" dirty="0">
                <a:solidFill>
                  <a:srgbClr val="FF0000"/>
                </a:solidFill>
              </a:rPr>
              <a:t>EXIT</a:t>
            </a:r>
          </a:p>
        </p:txBody>
      </p:sp>
      <p:sp>
        <p:nvSpPr>
          <p:cNvPr id="13" name="TextBox 12">
            <a:extLst>
              <a:ext uri="{FF2B5EF4-FFF2-40B4-BE49-F238E27FC236}">
                <a16:creationId xmlns:a16="http://schemas.microsoft.com/office/drawing/2014/main" id="{950B8E6F-E2FE-4BBF-806B-693DF75568A8}"/>
              </a:ext>
            </a:extLst>
          </p:cNvPr>
          <p:cNvSpPr txBox="1"/>
          <p:nvPr/>
        </p:nvSpPr>
        <p:spPr>
          <a:xfrm>
            <a:off x="681641" y="3800239"/>
            <a:ext cx="1400942" cy="369332"/>
          </a:xfrm>
          <a:prstGeom prst="rect">
            <a:avLst/>
          </a:prstGeom>
          <a:noFill/>
        </p:spPr>
        <p:txBody>
          <a:bodyPr wrap="square" rtlCol="0">
            <a:spAutoFit/>
          </a:bodyPr>
          <a:lstStyle/>
          <a:p>
            <a:r>
              <a:rPr lang="en-US" b="1" dirty="0">
                <a:solidFill>
                  <a:srgbClr val="FF0000"/>
                </a:solidFill>
              </a:rPr>
              <a:t>ENTRY</a:t>
            </a:r>
          </a:p>
        </p:txBody>
      </p:sp>
      <p:cxnSp>
        <p:nvCxnSpPr>
          <p:cNvPr id="14" name="Straight Connector 13">
            <a:extLst>
              <a:ext uri="{FF2B5EF4-FFF2-40B4-BE49-F238E27FC236}">
                <a16:creationId xmlns:a16="http://schemas.microsoft.com/office/drawing/2014/main" id="{891DD674-C574-468B-83E6-2D52D65719FE}"/>
              </a:ext>
            </a:extLst>
          </p:cNvPr>
          <p:cNvCxnSpPr>
            <a:cxnSpLocks/>
          </p:cNvCxnSpPr>
          <p:nvPr/>
        </p:nvCxnSpPr>
        <p:spPr>
          <a:xfrm flipH="1">
            <a:off x="8041728" y="984681"/>
            <a:ext cx="67954" cy="3130644"/>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AE4CC0C-8A88-4D55-B16C-0A303E7CC19C}"/>
              </a:ext>
            </a:extLst>
          </p:cNvPr>
          <p:cNvSpPr txBox="1"/>
          <p:nvPr/>
        </p:nvSpPr>
        <p:spPr>
          <a:xfrm>
            <a:off x="599288" y="4308815"/>
            <a:ext cx="2667573" cy="646331"/>
          </a:xfrm>
          <a:prstGeom prst="rect">
            <a:avLst/>
          </a:prstGeom>
          <a:noFill/>
        </p:spPr>
        <p:txBody>
          <a:bodyPr wrap="square" rtlCol="0">
            <a:spAutoFit/>
          </a:bodyPr>
          <a:lstStyle/>
          <a:p>
            <a:r>
              <a:rPr lang="en-US" b="1" dirty="0"/>
              <a:t>Initial</a:t>
            </a:r>
          </a:p>
          <a:p>
            <a:r>
              <a:rPr lang="en-US" b="1" dirty="0"/>
              <a:t>Investment</a:t>
            </a:r>
          </a:p>
        </p:txBody>
      </p:sp>
      <p:sp>
        <p:nvSpPr>
          <p:cNvPr id="17" name="TextBox 16">
            <a:extLst>
              <a:ext uri="{FF2B5EF4-FFF2-40B4-BE49-F238E27FC236}">
                <a16:creationId xmlns:a16="http://schemas.microsoft.com/office/drawing/2014/main" id="{A8927D96-566D-443D-976F-2CB000B7EC9A}"/>
              </a:ext>
            </a:extLst>
          </p:cNvPr>
          <p:cNvSpPr txBox="1"/>
          <p:nvPr/>
        </p:nvSpPr>
        <p:spPr>
          <a:xfrm>
            <a:off x="8425940" y="3538934"/>
            <a:ext cx="2667573" cy="369332"/>
          </a:xfrm>
          <a:prstGeom prst="rect">
            <a:avLst/>
          </a:prstGeom>
          <a:noFill/>
        </p:spPr>
        <p:txBody>
          <a:bodyPr wrap="square" rtlCol="0">
            <a:spAutoFit/>
          </a:bodyPr>
          <a:lstStyle/>
          <a:p>
            <a:r>
              <a:rPr lang="en-US" b="1" dirty="0"/>
              <a:t>Risk-Free Rate</a:t>
            </a:r>
          </a:p>
        </p:txBody>
      </p:sp>
      <p:sp>
        <p:nvSpPr>
          <p:cNvPr id="2" name="Right Brace 1">
            <a:extLst>
              <a:ext uri="{FF2B5EF4-FFF2-40B4-BE49-F238E27FC236}">
                <a16:creationId xmlns:a16="http://schemas.microsoft.com/office/drawing/2014/main" id="{D920EC94-E97D-4AA4-920B-B6D0D6272357}"/>
              </a:ext>
            </a:extLst>
          </p:cNvPr>
          <p:cNvSpPr/>
          <p:nvPr/>
        </p:nvSpPr>
        <p:spPr>
          <a:xfrm>
            <a:off x="8109682" y="1606189"/>
            <a:ext cx="632517" cy="1932745"/>
          </a:xfrm>
          <a:prstGeom prst="rightBrace">
            <a:avLst/>
          </a:prstGeom>
          <a:ln w="79375">
            <a:solidFill>
              <a:srgbClr val="FF0000">
                <a:alpha val="99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F4F473C3-FDE4-48E1-8D26-0A73C50309EC}"/>
              </a:ext>
            </a:extLst>
          </p:cNvPr>
          <p:cNvSpPr txBox="1"/>
          <p:nvPr/>
        </p:nvSpPr>
        <p:spPr>
          <a:xfrm>
            <a:off x="8853347" y="2415951"/>
            <a:ext cx="2667573" cy="369332"/>
          </a:xfrm>
          <a:prstGeom prst="rect">
            <a:avLst/>
          </a:prstGeom>
          <a:noFill/>
        </p:spPr>
        <p:txBody>
          <a:bodyPr wrap="square" rtlCol="0">
            <a:spAutoFit/>
          </a:bodyPr>
          <a:lstStyle/>
          <a:p>
            <a:r>
              <a:rPr lang="en-US" b="1" dirty="0">
                <a:solidFill>
                  <a:srgbClr val="FF0000"/>
                </a:solidFill>
              </a:rPr>
              <a:t>Risk Premium</a:t>
            </a:r>
          </a:p>
        </p:txBody>
      </p:sp>
      <p:sp>
        <p:nvSpPr>
          <p:cNvPr id="4" name="Freeform: Shape 3">
            <a:extLst>
              <a:ext uri="{FF2B5EF4-FFF2-40B4-BE49-F238E27FC236}">
                <a16:creationId xmlns:a16="http://schemas.microsoft.com/office/drawing/2014/main" id="{FB039412-27B9-4173-B414-49E3E5B244D7}"/>
              </a:ext>
            </a:extLst>
          </p:cNvPr>
          <p:cNvSpPr/>
          <p:nvPr/>
        </p:nvSpPr>
        <p:spPr>
          <a:xfrm>
            <a:off x="1519417" y="1530111"/>
            <a:ext cx="6599029" cy="3119023"/>
          </a:xfrm>
          <a:custGeom>
            <a:avLst/>
            <a:gdLst>
              <a:gd name="connsiteX0" fmla="*/ 0 w 6599029"/>
              <a:gd name="connsiteY0" fmla="*/ 2423122 h 3119023"/>
              <a:gd name="connsiteX1" fmla="*/ 398760 w 6599029"/>
              <a:gd name="connsiteY1" fmla="*/ 1818106 h 3119023"/>
              <a:gd name="connsiteX2" fmla="*/ 605016 w 6599029"/>
              <a:gd name="connsiteY2" fmla="*/ 2010611 h 3119023"/>
              <a:gd name="connsiteX3" fmla="*/ 1168781 w 6599029"/>
              <a:gd name="connsiteY3" fmla="*/ 1364343 h 3119023"/>
              <a:gd name="connsiteX4" fmla="*/ 1278785 w 6599029"/>
              <a:gd name="connsiteY4" fmla="*/ 2209991 h 3119023"/>
              <a:gd name="connsiteX5" fmla="*/ 1656920 w 6599029"/>
              <a:gd name="connsiteY5" fmla="*/ 1302466 h 3119023"/>
              <a:gd name="connsiteX6" fmla="*/ 1870051 w 6599029"/>
              <a:gd name="connsiteY6" fmla="*/ 3110641 h 3119023"/>
              <a:gd name="connsiteX7" fmla="*/ 2296312 w 6599029"/>
              <a:gd name="connsiteY7" fmla="*/ 2017486 h 3119023"/>
              <a:gd name="connsiteX8" fmla="*/ 2509443 w 6599029"/>
              <a:gd name="connsiteY8" fmla="*/ 2980012 h 3119023"/>
              <a:gd name="connsiteX9" fmla="*/ 3135085 w 6599029"/>
              <a:gd name="connsiteY9" fmla="*/ 553071 h 3119023"/>
              <a:gd name="connsiteX10" fmla="*/ 3595723 w 6599029"/>
              <a:gd name="connsiteY10" fmla="*/ 1797480 h 3119023"/>
              <a:gd name="connsiteX11" fmla="*/ 3932607 w 6599029"/>
              <a:gd name="connsiteY11" fmla="*/ 1323092 h 3119023"/>
              <a:gd name="connsiteX12" fmla="*/ 4235115 w 6599029"/>
              <a:gd name="connsiteY12" fmla="*/ 1625600 h 3119023"/>
              <a:gd name="connsiteX13" fmla="*/ 4482622 w 6599029"/>
              <a:gd name="connsiteY13" fmla="*/ 443068 h 3119023"/>
              <a:gd name="connsiteX14" fmla="*/ 4723254 w 6599029"/>
              <a:gd name="connsiteY14" fmla="*/ 546196 h 3119023"/>
              <a:gd name="connsiteX15" fmla="*/ 4860757 w 6599029"/>
              <a:gd name="connsiteY15" fmla="*/ 333065 h 3119023"/>
              <a:gd name="connsiteX16" fmla="*/ 5170141 w 6599029"/>
              <a:gd name="connsiteY16" fmla="*/ 986208 h 3119023"/>
              <a:gd name="connsiteX17" fmla="*/ 5713281 w 6599029"/>
              <a:gd name="connsiteY17" fmla="*/ 195561 h 3119023"/>
              <a:gd name="connsiteX18" fmla="*/ 6160168 w 6599029"/>
              <a:gd name="connsiteY18" fmla="*/ 841829 h 3119023"/>
              <a:gd name="connsiteX19" fmla="*/ 6572679 w 6599029"/>
              <a:gd name="connsiteY19" fmla="*/ 58057 h 3119023"/>
              <a:gd name="connsiteX20" fmla="*/ 6558929 w 6599029"/>
              <a:gd name="connsiteY20" fmla="*/ 58057 h 3119023"/>
              <a:gd name="connsiteX21" fmla="*/ 6558929 w 6599029"/>
              <a:gd name="connsiteY21" fmla="*/ 64933 h 3119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9029" h="3119023">
                <a:moveTo>
                  <a:pt x="0" y="2423122"/>
                </a:moveTo>
                <a:cubicBezTo>
                  <a:pt x="148962" y="2154990"/>
                  <a:pt x="297924" y="1886858"/>
                  <a:pt x="398760" y="1818106"/>
                </a:cubicBezTo>
                <a:cubicBezTo>
                  <a:pt x="499596" y="1749354"/>
                  <a:pt x="476679" y="2086238"/>
                  <a:pt x="605016" y="2010611"/>
                </a:cubicBezTo>
                <a:cubicBezTo>
                  <a:pt x="733353" y="1934984"/>
                  <a:pt x="1056486" y="1331113"/>
                  <a:pt x="1168781" y="1364343"/>
                </a:cubicBezTo>
                <a:cubicBezTo>
                  <a:pt x="1281076" y="1397573"/>
                  <a:pt x="1197429" y="2220304"/>
                  <a:pt x="1278785" y="2209991"/>
                </a:cubicBezTo>
                <a:cubicBezTo>
                  <a:pt x="1360141" y="2199678"/>
                  <a:pt x="1558376" y="1152358"/>
                  <a:pt x="1656920" y="1302466"/>
                </a:cubicBezTo>
                <a:cubicBezTo>
                  <a:pt x="1755464" y="1452574"/>
                  <a:pt x="1763486" y="2991471"/>
                  <a:pt x="1870051" y="3110641"/>
                </a:cubicBezTo>
                <a:cubicBezTo>
                  <a:pt x="1976616" y="3229811"/>
                  <a:pt x="2189747" y="2039257"/>
                  <a:pt x="2296312" y="2017486"/>
                </a:cubicBezTo>
                <a:cubicBezTo>
                  <a:pt x="2402877" y="1995715"/>
                  <a:pt x="2369648" y="3224081"/>
                  <a:pt x="2509443" y="2980012"/>
                </a:cubicBezTo>
                <a:cubicBezTo>
                  <a:pt x="2649239" y="2735943"/>
                  <a:pt x="2954038" y="750160"/>
                  <a:pt x="3135085" y="553071"/>
                </a:cubicBezTo>
                <a:cubicBezTo>
                  <a:pt x="3316132" y="355982"/>
                  <a:pt x="3462803" y="1669143"/>
                  <a:pt x="3595723" y="1797480"/>
                </a:cubicBezTo>
                <a:cubicBezTo>
                  <a:pt x="3728643" y="1925817"/>
                  <a:pt x="3826042" y="1351739"/>
                  <a:pt x="3932607" y="1323092"/>
                </a:cubicBezTo>
                <a:cubicBezTo>
                  <a:pt x="4039172" y="1294445"/>
                  <a:pt x="4143446" y="1772271"/>
                  <a:pt x="4235115" y="1625600"/>
                </a:cubicBezTo>
                <a:cubicBezTo>
                  <a:pt x="4326784" y="1478929"/>
                  <a:pt x="4401266" y="622969"/>
                  <a:pt x="4482622" y="443068"/>
                </a:cubicBezTo>
                <a:cubicBezTo>
                  <a:pt x="4563978" y="263167"/>
                  <a:pt x="4660232" y="564530"/>
                  <a:pt x="4723254" y="546196"/>
                </a:cubicBezTo>
                <a:cubicBezTo>
                  <a:pt x="4786276" y="527862"/>
                  <a:pt x="4786276" y="259730"/>
                  <a:pt x="4860757" y="333065"/>
                </a:cubicBezTo>
                <a:cubicBezTo>
                  <a:pt x="4935238" y="406400"/>
                  <a:pt x="5028054" y="1009125"/>
                  <a:pt x="5170141" y="986208"/>
                </a:cubicBezTo>
                <a:cubicBezTo>
                  <a:pt x="5312228" y="963291"/>
                  <a:pt x="5548276" y="219624"/>
                  <a:pt x="5713281" y="195561"/>
                </a:cubicBezTo>
                <a:cubicBezTo>
                  <a:pt x="5878286" y="171498"/>
                  <a:pt x="6016935" y="864746"/>
                  <a:pt x="6160168" y="841829"/>
                </a:cubicBezTo>
                <a:cubicBezTo>
                  <a:pt x="6303401" y="818912"/>
                  <a:pt x="6506219" y="188686"/>
                  <a:pt x="6572679" y="58057"/>
                </a:cubicBezTo>
                <a:cubicBezTo>
                  <a:pt x="6639139" y="-72572"/>
                  <a:pt x="6558929" y="58057"/>
                  <a:pt x="6558929" y="58057"/>
                </a:cubicBezTo>
                <a:cubicBezTo>
                  <a:pt x="6556637" y="59203"/>
                  <a:pt x="6557783" y="62068"/>
                  <a:pt x="6558929" y="64933"/>
                </a:cubicBezTo>
              </a:path>
            </a:pathLst>
          </a:custGeom>
          <a:noFill/>
          <a:ln w="31750" cap="flat">
            <a:solidFill>
              <a:srgbClr val="FF0000"/>
            </a:solidFill>
            <a:prstDash val="sysDash"/>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2548C6D3-6DE4-4A82-A1E8-5AF6A4EAECBD}"/>
              </a:ext>
            </a:extLst>
          </p:cNvPr>
          <p:cNvSpPr txBox="1"/>
          <p:nvPr/>
        </p:nvSpPr>
        <p:spPr>
          <a:xfrm>
            <a:off x="3683636" y="1354758"/>
            <a:ext cx="1378520" cy="646331"/>
          </a:xfrm>
          <a:prstGeom prst="rect">
            <a:avLst/>
          </a:prstGeom>
          <a:noFill/>
        </p:spPr>
        <p:txBody>
          <a:bodyPr wrap="square" rtlCol="0">
            <a:spAutoFit/>
          </a:bodyPr>
          <a:lstStyle/>
          <a:p>
            <a:r>
              <a:rPr lang="en-US" dirty="0">
                <a:solidFill>
                  <a:srgbClr val="FF0000"/>
                </a:solidFill>
              </a:rPr>
              <a:t>Risk (Volatility)</a:t>
            </a:r>
          </a:p>
        </p:txBody>
      </p:sp>
    </p:spTree>
    <p:extLst>
      <p:ext uri="{BB962C8B-B14F-4D97-AF65-F5344CB8AC3E}">
        <p14:creationId xmlns:p14="http://schemas.microsoft.com/office/powerpoint/2010/main" val="4285433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DF0B5-E547-40CA-A51A-57552FE0EB85}"/>
              </a:ext>
            </a:extLst>
          </p:cNvPr>
          <p:cNvSpPr>
            <a:spLocks noGrp="1"/>
          </p:cNvSpPr>
          <p:nvPr>
            <p:ph type="title"/>
          </p:nvPr>
        </p:nvSpPr>
        <p:spPr>
          <a:xfrm>
            <a:off x="285451" y="-194671"/>
            <a:ext cx="8534400" cy="1507067"/>
          </a:xfrm>
        </p:spPr>
        <p:txBody>
          <a:bodyPr/>
          <a:lstStyle/>
          <a:p>
            <a:r>
              <a:rPr lang="en-US" dirty="0"/>
              <a:t>A LITTLE PROBABILITY TO SET THE MOOD</a:t>
            </a:r>
          </a:p>
        </p:txBody>
      </p:sp>
      <p:sp>
        <p:nvSpPr>
          <p:cNvPr id="3" name="Content Placeholder 2">
            <a:extLst>
              <a:ext uri="{FF2B5EF4-FFF2-40B4-BE49-F238E27FC236}">
                <a16:creationId xmlns:a16="http://schemas.microsoft.com/office/drawing/2014/main" id="{96871210-675C-45BE-A438-9985097E236F}"/>
              </a:ext>
            </a:extLst>
          </p:cNvPr>
          <p:cNvSpPr>
            <a:spLocks noGrp="1"/>
          </p:cNvSpPr>
          <p:nvPr>
            <p:ph idx="1"/>
          </p:nvPr>
        </p:nvSpPr>
        <p:spPr>
          <a:xfrm>
            <a:off x="223574" y="1312396"/>
            <a:ext cx="8534400" cy="2325531"/>
          </a:xfrm>
        </p:spPr>
        <p:txBody>
          <a:bodyPr/>
          <a:lstStyle/>
          <a:p>
            <a:r>
              <a:rPr lang="en-US" u="sng" dirty="0">
                <a:solidFill>
                  <a:schemeClr val="tx1"/>
                </a:solidFill>
              </a:rPr>
              <a:t>3 FACTORS BEFORE YOU INVEST</a:t>
            </a:r>
          </a:p>
          <a:p>
            <a:pPr lvl="1"/>
            <a:r>
              <a:rPr lang="en-US" b="1" dirty="0">
                <a:solidFill>
                  <a:schemeClr val="tx1"/>
                </a:solidFill>
              </a:rPr>
              <a:t>Measure  Expected Return</a:t>
            </a:r>
          </a:p>
          <a:p>
            <a:pPr lvl="1"/>
            <a:r>
              <a:rPr lang="en-US" b="1" dirty="0">
                <a:solidFill>
                  <a:schemeClr val="tx1"/>
                </a:solidFill>
              </a:rPr>
              <a:t>Quantify Risk</a:t>
            </a:r>
          </a:p>
          <a:p>
            <a:pPr lvl="1"/>
            <a:r>
              <a:rPr lang="en-US" b="1" dirty="0">
                <a:solidFill>
                  <a:schemeClr val="tx1"/>
                </a:solidFill>
              </a:rPr>
              <a:t>Set Time (Exit)</a:t>
            </a:r>
          </a:p>
        </p:txBody>
      </p:sp>
      <p:pic>
        <p:nvPicPr>
          <p:cNvPr id="4" name="Picture 3">
            <a:extLst>
              <a:ext uri="{FF2B5EF4-FFF2-40B4-BE49-F238E27FC236}">
                <a16:creationId xmlns:a16="http://schemas.microsoft.com/office/drawing/2014/main" id="{F6B86D6D-661D-4217-99EF-491E2FCF8A8B}"/>
              </a:ext>
            </a:extLst>
          </p:cNvPr>
          <p:cNvPicPr>
            <a:picLocks noChangeAspect="1"/>
          </p:cNvPicPr>
          <p:nvPr/>
        </p:nvPicPr>
        <p:blipFill>
          <a:blip r:embed="rId2"/>
          <a:stretch>
            <a:fillRect/>
          </a:stretch>
        </p:blipFill>
        <p:spPr>
          <a:xfrm>
            <a:off x="4673561" y="1861277"/>
            <a:ext cx="2143125" cy="2143125"/>
          </a:xfrm>
          <a:prstGeom prst="rect">
            <a:avLst/>
          </a:prstGeom>
        </p:spPr>
      </p:pic>
      <p:sp>
        <p:nvSpPr>
          <p:cNvPr id="5" name="TextBox 4">
            <a:extLst>
              <a:ext uri="{FF2B5EF4-FFF2-40B4-BE49-F238E27FC236}">
                <a16:creationId xmlns:a16="http://schemas.microsoft.com/office/drawing/2014/main" id="{F016B02A-09A2-4A4B-9E32-C4579CE3EB97}"/>
              </a:ext>
            </a:extLst>
          </p:cNvPr>
          <p:cNvSpPr txBox="1"/>
          <p:nvPr/>
        </p:nvSpPr>
        <p:spPr>
          <a:xfrm>
            <a:off x="7012173" y="1747899"/>
            <a:ext cx="5087678" cy="2154436"/>
          </a:xfrm>
          <a:prstGeom prst="rect">
            <a:avLst/>
          </a:prstGeom>
          <a:noFill/>
        </p:spPr>
        <p:txBody>
          <a:bodyPr wrap="square" rtlCol="0">
            <a:spAutoFit/>
          </a:bodyPr>
          <a:lstStyle/>
          <a:p>
            <a:r>
              <a:rPr lang="en-US" b="1" u="sng" dirty="0"/>
              <a:t>Game: Tossing a Coin to win $6 (Payoff):</a:t>
            </a:r>
          </a:p>
          <a:p>
            <a:pPr marL="285750" indent="-285750">
              <a:buFont typeface="Arial" panose="020B0604020202020204" pitchFamily="34" charset="0"/>
              <a:buChar char="•"/>
            </a:pPr>
            <a:r>
              <a:rPr lang="en-US" sz="1400" b="1" dirty="0"/>
              <a:t>Measure Expected Return: </a:t>
            </a:r>
            <a:r>
              <a:rPr lang="en-US" sz="1400" b="1" dirty="0">
                <a:solidFill>
                  <a:srgbClr val="FF0000"/>
                </a:solidFill>
              </a:rPr>
              <a:t>$6</a:t>
            </a:r>
            <a:endParaRPr lang="en-US" sz="1400" b="1" dirty="0"/>
          </a:p>
          <a:p>
            <a:pPr marL="285750" indent="-285750">
              <a:buFont typeface="Arial" panose="020B0604020202020204" pitchFamily="34" charset="0"/>
              <a:buChar char="•"/>
            </a:pPr>
            <a:r>
              <a:rPr lang="en-US" sz="1400" b="1" dirty="0"/>
              <a:t>Quantify Risk: </a:t>
            </a:r>
            <a:r>
              <a:rPr lang="en-US" sz="1400" b="1" dirty="0">
                <a:solidFill>
                  <a:srgbClr val="FF0000"/>
                </a:solidFill>
              </a:rPr>
              <a:t>50/50 win/loss</a:t>
            </a:r>
          </a:p>
          <a:p>
            <a:pPr marL="285750" indent="-285750">
              <a:buFont typeface="Arial" panose="020B0604020202020204" pitchFamily="34" charset="0"/>
              <a:buChar char="•"/>
            </a:pPr>
            <a:r>
              <a:rPr lang="en-US" sz="1400" b="1" dirty="0"/>
              <a:t>Time:  </a:t>
            </a:r>
            <a:r>
              <a:rPr lang="en-US" sz="1400" b="1" dirty="0">
                <a:solidFill>
                  <a:srgbClr val="FF0000"/>
                </a:solidFill>
              </a:rPr>
              <a:t>in 2 seconds</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t>How much to Invest?</a:t>
            </a:r>
          </a:p>
          <a:p>
            <a:pPr marL="742950" lvl="1" indent="-285750">
              <a:buFont typeface="Arial" panose="020B0604020202020204" pitchFamily="34" charset="0"/>
              <a:buChar char="•"/>
            </a:pPr>
            <a:r>
              <a:rPr lang="en-US" sz="1400" b="1" dirty="0"/>
              <a:t>$3  - mathematically using probability theory is (50% x $6) + (50% x $0) = 	$3 + 0 = $3</a:t>
            </a:r>
          </a:p>
          <a:p>
            <a:endParaRPr lang="en-US" dirty="0"/>
          </a:p>
        </p:txBody>
      </p:sp>
      <p:pic>
        <p:nvPicPr>
          <p:cNvPr id="6" name="Picture 5">
            <a:extLst>
              <a:ext uri="{FF2B5EF4-FFF2-40B4-BE49-F238E27FC236}">
                <a16:creationId xmlns:a16="http://schemas.microsoft.com/office/drawing/2014/main" id="{23E71375-EC2D-446C-ACE5-121809F78FBD}"/>
              </a:ext>
            </a:extLst>
          </p:cNvPr>
          <p:cNvPicPr>
            <a:picLocks noChangeAspect="1"/>
          </p:cNvPicPr>
          <p:nvPr/>
        </p:nvPicPr>
        <p:blipFill>
          <a:blip r:embed="rId3"/>
          <a:stretch>
            <a:fillRect/>
          </a:stretch>
        </p:blipFill>
        <p:spPr>
          <a:xfrm>
            <a:off x="4673561" y="4229876"/>
            <a:ext cx="2114550" cy="2162175"/>
          </a:xfrm>
          <a:prstGeom prst="rect">
            <a:avLst/>
          </a:prstGeom>
        </p:spPr>
      </p:pic>
      <p:sp>
        <p:nvSpPr>
          <p:cNvPr id="7" name="TextBox 6">
            <a:extLst>
              <a:ext uri="{FF2B5EF4-FFF2-40B4-BE49-F238E27FC236}">
                <a16:creationId xmlns:a16="http://schemas.microsoft.com/office/drawing/2014/main" id="{7719D1EB-3041-4292-8210-0B30CB0B52B4}"/>
              </a:ext>
            </a:extLst>
          </p:cNvPr>
          <p:cNvSpPr txBox="1"/>
          <p:nvPr/>
        </p:nvSpPr>
        <p:spPr>
          <a:xfrm>
            <a:off x="7106095" y="4152604"/>
            <a:ext cx="4993756" cy="2369880"/>
          </a:xfrm>
          <a:prstGeom prst="rect">
            <a:avLst/>
          </a:prstGeom>
          <a:noFill/>
        </p:spPr>
        <p:txBody>
          <a:bodyPr wrap="square" rtlCol="0">
            <a:spAutoFit/>
          </a:bodyPr>
          <a:lstStyle/>
          <a:p>
            <a:r>
              <a:rPr lang="en-US" b="1" u="sng" dirty="0"/>
              <a:t>Game: Tossing one dice to win $6 (Payoff):</a:t>
            </a:r>
          </a:p>
          <a:p>
            <a:pPr marL="285750" indent="-285750">
              <a:buFont typeface="Arial" panose="020B0604020202020204" pitchFamily="34" charset="0"/>
              <a:buChar char="•"/>
            </a:pPr>
            <a:r>
              <a:rPr lang="en-US" sz="1400" b="1" dirty="0"/>
              <a:t>Measure Expected Return: </a:t>
            </a:r>
            <a:r>
              <a:rPr lang="en-US" sz="1400" b="1" dirty="0">
                <a:solidFill>
                  <a:srgbClr val="FF0000"/>
                </a:solidFill>
              </a:rPr>
              <a:t>$6</a:t>
            </a:r>
            <a:endParaRPr lang="en-US" sz="1400" b="1" dirty="0"/>
          </a:p>
          <a:p>
            <a:pPr marL="285750" indent="-285750">
              <a:buFont typeface="Arial" panose="020B0604020202020204" pitchFamily="34" charset="0"/>
              <a:buChar char="•"/>
            </a:pPr>
            <a:r>
              <a:rPr lang="en-US" sz="1400" b="1" dirty="0"/>
              <a:t>Quantify Risk: </a:t>
            </a:r>
            <a:r>
              <a:rPr lang="en-US" sz="1400" b="1" dirty="0">
                <a:solidFill>
                  <a:srgbClr val="FF0000"/>
                </a:solidFill>
              </a:rPr>
              <a:t>1/6 to win, 5/6 to lose</a:t>
            </a:r>
          </a:p>
          <a:p>
            <a:pPr marL="285750" indent="-285750">
              <a:buFont typeface="Arial" panose="020B0604020202020204" pitchFamily="34" charset="0"/>
              <a:buChar char="•"/>
            </a:pPr>
            <a:r>
              <a:rPr lang="en-US" sz="1400" b="1" dirty="0"/>
              <a:t>Time:  </a:t>
            </a:r>
            <a:r>
              <a:rPr lang="en-US" sz="1400" b="1" dirty="0">
                <a:solidFill>
                  <a:srgbClr val="FF0000"/>
                </a:solidFill>
              </a:rPr>
              <a:t>in 2 seconds</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t>How much to Invest?</a:t>
            </a:r>
          </a:p>
          <a:p>
            <a:pPr marL="742950" lvl="1" indent="-285750">
              <a:buFont typeface="Arial" panose="020B0604020202020204" pitchFamily="34" charset="0"/>
              <a:buChar char="•"/>
            </a:pPr>
            <a:r>
              <a:rPr lang="en-US" sz="1400" b="1" dirty="0"/>
              <a:t>$1  - mathematically using probability theory is (1/6 x $6) + (5/6 x $0) = </a:t>
            </a:r>
          </a:p>
          <a:p>
            <a:pPr lvl="1"/>
            <a:r>
              <a:rPr lang="en-US" sz="1400" b="1" dirty="0"/>
              <a:t>	$1 + 0 = $1</a:t>
            </a:r>
          </a:p>
          <a:p>
            <a:endParaRPr lang="en-US" dirty="0"/>
          </a:p>
        </p:txBody>
      </p:sp>
    </p:spTree>
    <p:extLst>
      <p:ext uri="{BB962C8B-B14F-4D97-AF65-F5344CB8AC3E}">
        <p14:creationId xmlns:p14="http://schemas.microsoft.com/office/powerpoint/2010/main" val="4042003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CD3EDB7-1372-4A19-B0BA-E3F2D3E702C8}"/>
              </a:ext>
            </a:extLst>
          </p:cNvPr>
          <p:cNvCxnSpPr>
            <a:cxnSpLocks/>
          </p:cNvCxnSpPr>
          <p:nvPr/>
        </p:nvCxnSpPr>
        <p:spPr>
          <a:xfrm flipH="1">
            <a:off x="1499191" y="1719970"/>
            <a:ext cx="31915" cy="2495839"/>
          </a:xfrm>
          <a:prstGeom prst="line">
            <a:avLst/>
          </a:prstGeom>
          <a:ln w="793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E1CA7CB4-537A-4CAB-AFFE-92C8E594CE3E}"/>
              </a:ext>
            </a:extLst>
          </p:cNvPr>
          <p:cNvCxnSpPr>
            <a:cxnSpLocks/>
          </p:cNvCxnSpPr>
          <p:nvPr/>
        </p:nvCxnSpPr>
        <p:spPr>
          <a:xfrm flipH="1">
            <a:off x="1499191" y="4215809"/>
            <a:ext cx="6682562" cy="0"/>
          </a:xfrm>
          <a:prstGeom prst="line">
            <a:avLst/>
          </a:prstGeom>
          <a:ln w="793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5FA2CAC-4DCF-48BF-B4D3-598F814224EC}"/>
              </a:ext>
            </a:extLst>
          </p:cNvPr>
          <p:cNvCxnSpPr/>
          <p:nvPr/>
        </p:nvCxnSpPr>
        <p:spPr>
          <a:xfrm flipV="1">
            <a:off x="1573619" y="1606189"/>
            <a:ext cx="6517679" cy="2358189"/>
          </a:xfrm>
          <a:prstGeom prst="straightConnector1">
            <a:avLst/>
          </a:prstGeom>
          <a:ln w="1016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BFB62B1-4D65-4035-9321-A893F2EE0602}"/>
              </a:ext>
            </a:extLst>
          </p:cNvPr>
          <p:cNvSpPr txBox="1"/>
          <p:nvPr/>
        </p:nvSpPr>
        <p:spPr>
          <a:xfrm>
            <a:off x="8118446" y="1523278"/>
            <a:ext cx="2667573" cy="646331"/>
          </a:xfrm>
          <a:prstGeom prst="rect">
            <a:avLst/>
          </a:prstGeom>
          <a:noFill/>
        </p:spPr>
        <p:txBody>
          <a:bodyPr wrap="square" rtlCol="0">
            <a:spAutoFit/>
          </a:bodyPr>
          <a:lstStyle/>
          <a:p>
            <a:r>
              <a:rPr lang="en-US" b="1" dirty="0"/>
              <a:t>Expected Value Line Growth (Return)</a:t>
            </a:r>
          </a:p>
        </p:txBody>
      </p:sp>
      <p:sp>
        <p:nvSpPr>
          <p:cNvPr id="10" name="TextBox 9">
            <a:extLst>
              <a:ext uri="{FF2B5EF4-FFF2-40B4-BE49-F238E27FC236}">
                <a16:creationId xmlns:a16="http://schemas.microsoft.com/office/drawing/2014/main" id="{98BBA2E9-CD5A-4BF5-BE6C-02870B357A45}"/>
              </a:ext>
            </a:extLst>
          </p:cNvPr>
          <p:cNvSpPr txBox="1"/>
          <p:nvPr/>
        </p:nvSpPr>
        <p:spPr>
          <a:xfrm>
            <a:off x="7390827" y="1085165"/>
            <a:ext cx="1400942" cy="369332"/>
          </a:xfrm>
          <a:prstGeom prst="rect">
            <a:avLst/>
          </a:prstGeom>
          <a:noFill/>
        </p:spPr>
        <p:txBody>
          <a:bodyPr wrap="square" rtlCol="0">
            <a:spAutoFit/>
          </a:bodyPr>
          <a:lstStyle/>
          <a:p>
            <a:r>
              <a:rPr lang="en-US" b="1" dirty="0">
                <a:solidFill>
                  <a:srgbClr val="FF0000"/>
                </a:solidFill>
              </a:rPr>
              <a:t>EXIT</a:t>
            </a:r>
          </a:p>
        </p:txBody>
      </p:sp>
      <p:sp>
        <p:nvSpPr>
          <p:cNvPr id="13" name="TextBox 12">
            <a:extLst>
              <a:ext uri="{FF2B5EF4-FFF2-40B4-BE49-F238E27FC236}">
                <a16:creationId xmlns:a16="http://schemas.microsoft.com/office/drawing/2014/main" id="{950B8E6F-E2FE-4BBF-806B-693DF75568A8}"/>
              </a:ext>
            </a:extLst>
          </p:cNvPr>
          <p:cNvSpPr txBox="1"/>
          <p:nvPr/>
        </p:nvSpPr>
        <p:spPr>
          <a:xfrm>
            <a:off x="681641" y="3800239"/>
            <a:ext cx="1400942" cy="369332"/>
          </a:xfrm>
          <a:prstGeom prst="rect">
            <a:avLst/>
          </a:prstGeom>
          <a:noFill/>
        </p:spPr>
        <p:txBody>
          <a:bodyPr wrap="square" rtlCol="0">
            <a:spAutoFit/>
          </a:bodyPr>
          <a:lstStyle/>
          <a:p>
            <a:r>
              <a:rPr lang="en-US" b="1" dirty="0">
                <a:solidFill>
                  <a:srgbClr val="FF0000"/>
                </a:solidFill>
              </a:rPr>
              <a:t>ENTRY</a:t>
            </a:r>
          </a:p>
        </p:txBody>
      </p:sp>
      <p:sp>
        <p:nvSpPr>
          <p:cNvPr id="16" name="TextBox 15">
            <a:extLst>
              <a:ext uri="{FF2B5EF4-FFF2-40B4-BE49-F238E27FC236}">
                <a16:creationId xmlns:a16="http://schemas.microsoft.com/office/drawing/2014/main" id="{2AE4CC0C-8A88-4D55-B16C-0A303E7CC19C}"/>
              </a:ext>
            </a:extLst>
          </p:cNvPr>
          <p:cNvSpPr txBox="1"/>
          <p:nvPr/>
        </p:nvSpPr>
        <p:spPr>
          <a:xfrm>
            <a:off x="-27363" y="3800066"/>
            <a:ext cx="2667573" cy="646331"/>
          </a:xfrm>
          <a:prstGeom prst="rect">
            <a:avLst/>
          </a:prstGeom>
          <a:noFill/>
        </p:spPr>
        <p:txBody>
          <a:bodyPr wrap="square" rtlCol="0">
            <a:spAutoFit/>
          </a:bodyPr>
          <a:lstStyle/>
          <a:p>
            <a:r>
              <a:rPr lang="en-US" b="1" dirty="0"/>
              <a:t>Initial</a:t>
            </a:r>
          </a:p>
          <a:p>
            <a:r>
              <a:rPr lang="en-US" b="1" dirty="0"/>
              <a:t>Investment</a:t>
            </a:r>
          </a:p>
        </p:txBody>
      </p:sp>
      <p:sp>
        <p:nvSpPr>
          <p:cNvPr id="4" name="Freeform: Shape 3">
            <a:extLst>
              <a:ext uri="{FF2B5EF4-FFF2-40B4-BE49-F238E27FC236}">
                <a16:creationId xmlns:a16="http://schemas.microsoft.com/office/drawing/2014/main" id="{FB039412-27B9-4173-B414-49E3E5B244D7}"/>
              </a:ext>
            </a:extLst>
          </p:cNvPr>
          <p:cNvSpPr/>
          <p:nvPr/>
        </p:nvSpPr>
        <p:spPr>
          <a:xfrm>
            <a:off x="1519417" y="1530111"/>
            <a:ext cx="6599029" cy="3119023"/>
          </a:xfrm>
          <a:custGeom>
            <a:avLst/>
            <a:gdLst>
              <a:gd name="connsiteX0" fmla="*/ 0 w 6599029"/>
              <a:gd name="connsiteY0" fmla="*/ 2423122 h 3119023"/>
              <a:gd name="connsiteX1" fmla="*/ 398760 w 6599029"/>
              <a:gd name="connsiteY1" fmla="*/ 1818106 h 3119023"/>
              <a:gd name="connsiteX2" fmla="*/ 605016 w 6599029"/>
              <a:gd name="connsiteY2" fmla="*/ 2010611 h 3119023"/>
              <a:gd name="connsiteX3" fmla="*/ 1168781 w 6599029"/>
              <a:gd name="connsiteY3" fmla="*/ 1364343 h 3119023"/>
              <a:gd name="connsiteX4" fmla="*/ 1278785 w 6599029"/>
              <a:gd name="connsiteY4" fmla="*/ 2209991 h 3119023"/>
              <a:gd name="connsiteX5" fmla="*/ 1656920 w 6599029"/>
              <a:gd name="connsiteY5" fmla="*/ 1302466 h 3119023"/>
              <a:gd name="connsiteX6" fmla="*/ 1870051 w 6599029"/>
              <a:gd name="connsiteY6" fmla="*/ 3110641 h 3119023"/>
              <a:gd name="connsiteX7" fmla="*/ 2296312 w 6599029"/>
              <a:gd name="connsiteY7" fmla="*/ 2017486 h 3119023"/>
              <a:gd name="connsiteX8" fmla="*/ 2509443 w 6599029"/>
              <a:gd name="connsiteY8" fmla="*/ 2980012 h 3119023"/>
              <a:gd name="connsiteX9" fmla="*/ 3135085 w 6599029"/>
              <a:gd name="connsiteY9" fmla="*/ 553071 h 3119023"/>
              <a:gd name="connsiteX10" fmla="*/ 3595723 w 6599029"/>
              <a:gd name="connsiteY10" fmla="*/ 1797480 h 3119023"/>
              <a:gd name="connsiteX11" fmla="*/ 3932607 w 6599029"/>
              <a:gd name="connsiteY11" fmla="*/ 1323092 h 3119023"/>
              <a:gd name="connsiteX12" fmla="*/ 4235115 w 6599029"/>
              <a:gd name="connsiteY12" fmla="*/ 1625600 h 3119023"/>
              <a:gd name="connsiteX13" fmla="*/ 4482622 w 6599029"/>
              <a:gd name="connsiteY13" fmla="*/ 443068 h 3119023"/>
              <a:gd name="connsiteX14" fmla="*/ 4723254 w 6599029"/>
              <a:gd name="connsiteY14" fmla="*/ 546196 h 3119023"/>
              <a:gd name="connsiteX15" fmla="*/ 4860757 w 6599029"/>
              <a:gd name="connsiteY15" fmla="*/ 333065 h 3119023"/>
              <a:gd name="connsiteX16" fmla="*/ 5170141 w 6599029"/>
              <a:gd name="connsiteY16" fmla="*/ 986208 h 3119023"/>
              <a:gd name="connsiteX17" fmla="*/ 5713281 w 6599029"/>
              <a:gd name="connsiteY17" fmla="*/ 195561 h 3119023"/>
              <a:gd name="connsiteX18" fmla="*/ 6160168 w 6599029"/>
              <a:gd name="connsiteY18" fmla="*/ 841829 h 3119023"/>
              <a:gd name="connsiteX19" fmla="*/ 6572679 w 6599029"/>
              <a:gd name="connsiteY19" fmla="*/ 58057 h 3119023"/>
              <a:gd name="connsiteX20" fmla="*/ 6558929 w 6599029"/>
              <a:gd name="connsiteY20" fmla="*/ 58057 h 3119023"/>
              <a:gd name="connsiteX21" fmla="*/ 6558929 w 6599029"/>
              <a:gd name="connsiteY21" fmla="*/ 64933 h 3119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9029" h="3119023">
                <a:moveTo>
                  <a:pt x="0" y="2423122"/>
                </a:moveTo>
                <a:cubicBezTo>
                  <a:pt x="148962" y="2154990"/>
                  <a:pt x="297924" y="1886858"/>
                  <a:pt x="398760" y="1818106"/>
                </a:cubicBezTo>
                <a:cubicBezTo>
                  <a:pt x="499596" y="1749354"/>
                  <a:pt x="476679" y="2086238"/>
                  <a:pt x="605016" y="2010611"/>
                </a:cubicBezTo>
                <a:cubicBezTo>
                  <a:pt x="733353" y="1934984"/>
                  <a:pt x="1056486" y="1331113"/>
                  <a:pt x="1168781" y="1364343"/>
                </a:cubicBezTo>
                <a:cubicBezTo>
                  <a:pt x="1281076" y="1397573"/>
                  <a:pt x="1197429" y="2220304"/>
                  <a:pt x="1278785" y="2209991"/>
                </a:cubicBezTo>
                <a:cubicBezTo>
                  <a:pt x="1360141" y="2199678"/>
                  <a:pt x="1558376" y="1152358"/>
                  <a:pt x="1656920" y="1302466"/>
                </a:cubicBezTo>
                <a:cubicBezTo>
                  <a:pt x="1755464" y="1452574"/>
                  <a:pt x="1763486" y="2991471"/>
                  <a:pt x="1870051" y="3110641"/>
                </a:cubicBezTo>
                <a:cubicBezTo>
                  <a:pt x="1976616" y="3229811"/>
                  <a:pt x="2189747" y="2039257"/>
                  <a:pt x="2296312" y="2017486"/>
                </a:cubicBezTo>
                <a:cubicBezTo>
                  <a:pt x="2402877" y="1995715"/>
                  <a:pt x="2369648" y="3224081"/>
                  <a:pt x="2509443" y="2980012"/>
                </a:cubicBezTo>
                <a:cubicBezTo>
                  <a:pt x="2649239" y="2735943"/>
                  <a:pt x="2954038" y="750160"/>
                  <a:pt x="3135085" y="553071"/>
                </a:cubicBezTo>
                <a:cubicBezTo>
                  <a:pt x="3316132" y="355982"/>
                  <a:pt x="3462803" y="1669143"/>
                  <a:pt x="3595723" y="1797480"/>
                </a:cubicBezTo>
                <a:cubicBezTo>
                  <a:pt x="3728643" y="1925817"/>
                  <a:pt x="3826042" y="1351739"/>
                  <a:pt x="3932607" y="1323092"/>
                </a:cubicBezTo>
                <a:cubicBezTo>
                  <a:pt x="4039172" y="1294445"/>
                  <a:pt x="4143446" y="1772271"/>
                  <a:pt x="4235115" y="1625600"/>
                </a:cubicBezTo>
                <a:cubicBezTo>
                  <a:pt x="4326784" y="1478929"/>
                  <a:pt x="4401266" y="622969"/>
                  <a:pt x="4482622" y="443068"/>
                </a:cubicBezTo>
                <a:cubicBezTo>
                  <a:pt x="4563978" y="263167"/>
                  <a:pt x="4660232" y="564530"/>
                  <a:pt x="4723254" y="546196"/>
                </a:cubicBezTo>
                <a:cubicBezTo>
                  <a:pt x="4786276" y="527862"/>
                  <a:pt x="4786276" y="259730"/>
                  <a:pt x="4860757" y="333065"/>
                </a:cubicBezTo>
                <a:cubicBezTo>
                  <a:pt x="4935238" y="406400"/>
                  <a:pt x="5028054" y="1009125"/>
                  <a:pt x="5170141" y="986208"/>
                </a:cubicBezTo>
                <a:cubicBezTo>
                  <a:pt x="5312228" y="963291"/>
                  <a:pt x="5548276" y="219624"/>
                  <a:pt x="5713281" y="195561"/>
                </a:cubicBezTo>
                <a:cubicBezTo>
                  <a:pt x="5878286" y="171498"/>
                  <a:pt x="6016935" y="864746"/>
                  <a:pt x="6160168" y="841829"/>
                </a:cubicBezTo>
                <a:cubicBezTo>
                  <a:pt x="6303401" y="818912"/>
                  <a:pt x="6506219" y="188686"/>
                  <a:pt x="6572679" y="58057"/>
                </a:cubicBezTo>
                <a:cubicBezTo>
                  <a:pt x="6639139" y="-72572"/>
                  <a:pt x="6558929" y="58057"/>
                  <a:pt x="6558929" y="58057"/>
                </a:cubicBezTo>
                <a:cubicBezTo>
                  <a:pt x="6556637" y="59203"/>
                  <a:pt x="6557783" y="62068"/>
                  <a:pt x="6558929" y="64933"/>
                </a:cubicBezTo>
              </a:path>
            </a:pathLst>
          </a:custGeom>
          <a:noFill/>
          <a:ln w="31750" cap="flat">
            <a:solidFill>
              <a:srgbClr val="FF0000"/>
            </a:solidFill>
            <a:prstDash val="sysDash"/>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2548C6D3-6DE4-4A82-A1E8-5AF6A4EAECBD}"/>
              </a:ext>
            </a:extLst>
          </p:cNvPr>
          <p:cNvSpPr txBox="1"/>
          <p:nvPr/>
        </p:nvSpPr>
        <p:spPr>
          <a:xfrm>
            <a:off x="3683636" y="1354758"/>
            <a:ext cx="1378520" cy="646331"/>
          </a:xfrm>
          <a:prstGeom prst="rect">
            <a:avLst/>
          </a:prstGeom>
          <a:noFill/>
        </p:spPr>
        <p:txBody>
          <a:bodyPr wrap="square" rtlCol="0">
            <a:spAutoFit/>
          </a:bodyPr>
          <a:lstStyle/>
          <a:p>
            <a:r>
              <a:rPr lang="en-US" dirty="0">
                <a:solidFill>
                  <a:srgbClr val="FF0000"/>
                </a:solidFill>
              </a:rPr>
              <a:t>Risk (Volatility)</a:t>
            </a:r>
          </a:p>
        </p:txBody>
      </p:sp>
      <p:sp>
        <p:nvSpPr>
          <p:cNvPr id="18" name="Title 1">
            <a:extLst>
              <a:ext uri="{FF2B5EF4-FFF2-40B4-BE49-F238E27FC236}">
                <a16:creationId xmlns:a16="http://schemas.microsoft.com/office/drawing/2014/main" id="{00FB7A14-8D60-4004-8966-DE97E0A5D997}"/>
              </a:ext>
            </a:extLst>
          </p:cNvPr>
          <p:cNvSpPr>
            <a:spLocks noGrp="1"/>
          </p:cNvSpPr>
          <p:nvPr>
            <p:ph type="title"/>
          </p:nvPr>
        </p:nvSpPr>
        <p:spPr>
          <a:xfrm>
            <a:off x="84511" y="19020"/>
            <a:ext cx="7938833" cy="477726"/>
          </a:xfrm>
        </p:spPr>
        <p:txBody>
          <a:bodyPr>
            <a:normAutofit fontScale="90000"/>
          </a:bodyPr>
          <a:lstStyle/>
          <a:p>
            <a:r>
              <a:rPr lang="en-US" sz="2800" dirty="0"/>
              <a:t>The Study of Finance</a:t>
            </a:r>
          </a:p>
        </p:txBody>
      </p:sp>
      <p:sp>
        <p:nvSpPr>
          <p:cNvPr id="19" name="Content Placeholder 2">
            <a:extLst>
              <a:ext uri="{FF2B5EF4-FFF2-40B4-BE49-F238E27FC236}">
                <a16:creationId xmlns:a16="http://schemas.microsoft.com/office/drawing/2014/main" id="{11A6B7E3-D905-4948-81BB-1756B150250B}"/>
              </a:ext>
            </a:extLst>
          </p:cNvPr>
          <p:cNvSpPr>
            <a:spLocks noGrp="1"/>
          </p:cNvSpPr>
          <p:nvPr>
            <p:ph idx="1"/>
          </p:nvPr>
        </p:nvSpPr>
        <p:spPr>
          <a:xfrm>
            <a:off x="160087" y="4519733"/>
            <a:ext cx="4555452" cy="2325531"/>
          </a:xfrm>
        </p:spPr>
        <p:txBody>
          <a:bodyPr/>
          <a:lstStyle/>
          <a:p>
            <a:r>
              <a:rPr lang="en-US" u="sng" dirty="0">
                <a:solidFill>
                  <a:schemeClr val="tx1"/>
                </a:solidFill>
              </a:rPr>
              <a:t>3 FACTORS BEFORE YOU INVEST</a:t>
            </a:r>
          </a:p>
          <a:p>
            <a:pPr lvl="1"/>
            <a:r>
              <a:rPr lang="en-US" b="1" dirty="0">
                <a:solidFill>
                  <a:schemeClr val="tx1"/>
                </a:solidFill>
              </a:rPr>
              <a:t>Measure  Expected Return</a:t>
            </a:r>
          </a:p>
          <a:p>
            <a:pPr lvl="1"/>
            <a:r>
              <a:rPr lang="en-US" b="1" dirty="0">
                <a:solidFill>
                  <a:schemeClr val="tx1"/>
                </a:solidFill>
              </a:rPr>
              <a:t>Quantify Risk</a:t>
            </a:r>
          </a:p>
          <a:p>
            <a:pPr lvl="1"/>
            <a:r>
              <a:rPr lang="en-US" b="1" dirty="0">
                <a:solidFill>
                  <a:schemeClr val="tx1"/>
                </a:solidFill>
              </a:rPr>
              <a:t>Set Time (Exit)</a:t>
            </a:r>
          </a:p>
        </p:txBody>
      </p:sp>
      <p:sp>
        <p:nvSpPr>
          <p:cNvPr id="11" name="TextBox 10">
            <a:extLst>
              <a:ext uri="{FF2B5EF4-FFF2-40B4-BE49-F238E27FC236}">
                <a16:creationId xmlns:a16="http://schemas.microsoft.com/office/drawing/2014/main" id="{DB887F1C-0BD5-4DD1-B250-1157D0B810EC}"/>
              </a:ext>
            </a:extLst>
          </p:cNvPr>
          <p:cNvSpPr txBox="1"/>
          <p:nvPr/>
        </p:nvSpPr>
        <p:spPr>
          <a:xfrm>
            <a:off x="111058" y="423097"/>
            <a:ext cx="2812312" cy="1477328"/>
          </a:xfrm>
          <a:prstGeom prst="rect">
            <a:avLst/>
          </a:prstGeom>
          <a:noFill/>
        </p:spPr>
        <p:txBody>
          <a:bodyPr wrap="square" rtlCol="0">
            <a:spAutoFit/>
          </a:bodyPr>
          <a:lstStyle/>
          <a:p>
            <a:r>
              <a:rPr lang="en-US" b="1" u="sng" dirty="0">
                <a:solidFill>
                  <a:srgbClr val="002060"/>
                </a:solidFill>
              </a:rPr>
              <a:t>FIELDS OF FINACE</a:t>
            </a:r>
          </a:p>
          <a:p>
            <a:pPr marL="285750" indent="-285750">
              <a:buFont typeface="Arial" panose="020B0604020202020204" pitchFamily="34" charset="0"/>
              <a:buChar char="•"/>
            </a:pPr>
            <a:r>
              <a:rPr lang="en-US" dirty="0">
                <a:solidFill>
                  <a:srgbClr val="002060"/>
                </a:solidFill>
              </a:rPr>
              <a:t>Corporate Finance</a:t>
            </a:r>
          </a:p>
          <a:p>
            <a:pPr marL="285750" indent="-285750">
              <a:buFont typeface="Arial" panose="020B0604020202020204" pitchFamily="34" charset="0"/>
              <a:buChar char="•"/>
            </a:pPr>
            <a:r>
              <a:rPr lang="en-US" dirty="0">
                <a:solidFill>
                  <a:srgbClr val="002060"/>
                </a:solidFill>
              </a:rPr>
              <a:t>Investment Analysis</a:t>
            </a:r>
          </a:p>
          <a:p>
            <a:pPr marL="285750" indent="-285750">
              <a:buFont typeface="Arial" panose="020B0604020202020204" pitchFamily="34" charset="0"/>
              <a:buChar char="•"/>
            </a:pPr>
            <a:r>
              <a:rPr lang="en-US" dirty="0">
                <a:solidFill>
                  <a:srgbClr val="002060"/>
                </a:solidFill>
              </a:rPr>
              <a:t>Credit Analysis</a:t>
            </a:r>
          </a:p>
          <a:p>
            <a:pPr marL="285750" indent="-285750">
              <a:buFont typeface="Arial" panose="020B0604020202020204" pitchFamily="34" charset="0"/>
              <a:buChar char="•"/>
            </a:pPr>
            <a:endParaRPr lang="en-US" dirty="0">
              <a:solidFill>
                <a:srgbClr val="FF0000"/>
              </a:solidFill>
            </a:endParaRPr>
          </a:p>
        </p:txBody>
      </p:sp>
      <p:cxnSp>
        <p:nvCxnSpPr>
          <p:cNvPr id="21" name="Straight Arrow Connector 20">
            <a:extLst>
              <a:ext uri="{FF2B5EF4-FFF2-40B4-BE49-F238E27FC236}">
                <a16:creationId xmlns:a16="http://schemas.microsoft.com/office/drawing/2014/main" id="{3048EC68-8647-4038-9755-1068E411B328}"/>
              </a:ext>
            </a:extLst>
          </p:cNvPr>
          <p:cNvCxnSpPr/>
          <p:nvPr/>
        </p:nvCxnSpPr>
        <p:spPr>
          <a:xfrm>
            <a:off x="5732693" y="561021"/>
            <a:ext cx="393405" cy="1158949"/>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9418D70D-052C-444E-8675-75A7F12EC689}"/>
              </a:ext>
            </a:extLst>
          </p:cNvPr>
          <p:cNvCxnSpPr/>
          <p:nvPr/>
        </p:nvCxnSpPr>
        <p:spPr>
          <a:xfrm>
            <a:off x="5180009" y="700317"/>
            <a:ext cx="393405" cy="1158949"/>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813C2F4-C4A8-4F33-BEE6-6A3997DA162C}"/>
              </a:ext>
            </a:extLst>
          </p:cNvPr>
          <p:cNvCxnSpPr/>
          <p:nvPr/>
        </p:nvCxnSpPr>
        <p:spPr>
          <a:xfrm>
            <a:off x="5440019" y="630669"/>
            <a:ext cx="393405" cy="1158949"/>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C940A2F9-A850-4DA3-8E83-6B74C351C4C7}"/>
              </a:ext>
            </a:extLst>
          </p:cNvPr>
          <p:cNvCxnSpPr>
            <a:cxnSpLocks/>
          </p:cNvCxnSpPr>
          <p:nvPr/>
        </p:nvCxnSpPr>
        <p:spPr>
          <a:xfrm flipH="1" flipV="1">
            <a:off x="6070489" y="2682089"/>
            <a:ext cx="318553" cy="1335454"/>
          </a:xfrm>
          <a:prstGeom prst="straightConnector1">
            <a:avLst/>
          </a:prstGeom>
          <a:ln w="50800">
            <a:solidFill>
              <a:srgbClr val="2BF54D"/>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D2BADBAD-E5F4-4E5C-B7E1-B5CF7C566423}"/>
              </a:ext>
            </a:extLst>
          </p:cNvPr>
          <p:cNvCxnSpPr>
            <a:cxnSpLocks/>
          </p:cNvCxnSpPr>
          <p:nvPr/>
        </p:nvCxnSpPr>
        <p:spPr>
          <a:xfrm flipH="1" flipV="1">
            <a:off x="6344756" y="2672536"/>
            <a:ext cx="318553" cy="1335454"/>
          </a:xfrm>
          <a:prstGeom prst="straightConnector1">
            <a:avLst/>
          </a:prstGeom>
          <a:ln w="50800">
            <a:solidFill>
              <a:srgbClr val="2BF54D"/>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3DAE00A3-1EEC-4E19-8305-CBD9E2E1FC1A}"/>
              </a:ext>
            </a:extLst>
          </p:cNvPr>
          <p:cNvCxnSpPr>
            <a:cxnSpLocks/>
          </p:cNvCxnSpPr>
          <p:nvPr/>
        </p:nvCxnSpPr>
        <p:spPr>
          <a:xfrm flipH="1" flipV="1">
            <a:off x="6619023" y="2628924"/>
            <a:ext cx="318553" cy="1335454"/>
          </a:xfrm>
          <a:prstGeom prst="straightConnector1">
            <a:avLst/>
          </a:prstGeom>
          <a:ln w="50800">
            <a:solidFill>
              <a:srgbClr val="2BF54D"/>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C2F8A9F2-2C55-4161-8E7A-E8C5DFFC9841}"/>
              </a:ext>
            </a:extLst>
          </p:cNvPr>
          <p:cNvSpPr txBox="1"/>
          <p:nvPr/>
        </p:nvSpPr>
        <p:spPr>
          <a:xfrm>
            <a:off x="6986557" y="3271544"/>
            <a:ext cx="2812312" cy="646331"/>
          </a:xfrm>
          <a:prstGeom prst="rect">
            <a:avLst/>
          </a:prstGeom>
          <a:noFill/>
          <a:ln>
            <a:solidFill>
              <a:srgbClr val="2BF54D"/>
            </a:solidFill>
          </a:ln>
        </p:spPr>
        <p:txBody>
          <a:bodyPr wrap="square" rtlCol="0">
            <a:spAutoFit/>
          </a:bodyPr>
          <a:lstStyle/>
          <a:p>
            <a:r>
              <a:rPr lang="en-US" b="1" dirty="0">
                <a:solidFill>
                  <a:srgbClr val="92D050"/>
                </a:solidFill>
              </a:rPr>
              <a:t>Finance Strategies to Keep the </a:t>
            </a:r>
            <a:r>
              <a:rPr lang="en-US" b="1" u="sng" dirty="0">
                <a:solidFill>
                  <a:srgbClr val="92D050"/>
                </a:solidFill>
              </a:rPr>
              <a:t>Value Line Up</a:t>
            </a:r>
          </a:p>
        </p:txBody>
      </p:sp>
      <p:sp>
        <p:nvSpPr>
          <p:cNvPr id="32" name="TextBox 31">
            <a:extLst>
              <a:ext uri="{FF2B5EF4-FFF2-40B4-BE49-F238E27FC236}">
                <a16:creationId xmlns:a16="http://schemas.microsoft.com/office/drawing/2014/main" id="{568A13BB-0CC4-42FF-9EA5-7D631DCB30D6}"/>
              </a:ext>
            </a:extLst>
          </p:cNvPr>
          <p:cNvSpPr txBox="1"/>
          <p:nvPr/>
        </p:nvSpPr>
        <p:spPr>
          <a:xfrm>
            <a:off x="5858259" y="89141"/>
            <a:ext cx="2941736" cy="646331"/>
          </a:xfrm>
          <a:prstGeom prst="rect">
            <a:avLst/>
          </a:prstGeom>
          <a:noFill/>
        </p:spPr>
        <p:txBody>
          <a:bodyPr wrap="square" rtlCol="0">
            <a:spAutoFit/>
          </a:bodyPr>
          <a:lstStyle/>
          <a:p>
            <a:r>
              <a:rPr lang="en-US" b="1" dirty="0">
                <a:solidFill>
                  <a:srgbClr val="FFFF00"/>
                </a:solidFill>
              </a:rPr>
              <a:t>Risks that are pushing the </a:t>
            </a:r>
            <a:r>
              <a:rPr lang="en-US" b="1" u="sng" dirty="0">
                <a:solidFill>
                  <a:srgbClr val="FFFF00"/>
                </a:solidFill>
              </a:rPr>
              <a:t>Value Line down</a:t>
            </a:r>
          </a:p>
        </p:txBody>
      </p:sp>
    </p:spTree>
    <p:extLst>
      <p:ext uri="{BB962C8B-B14F-4D97-AF65-F5344CB8AC3E}">
        <p14:creationId xmlns:p14="http://schemas.microsoft.com/office/powerpoint/2010/main" val="4157720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DF0B5-E547-40CA-A51A-57552FE0EB85}"/>
              </a:ext>
            </a:extLst>
          </p:cNvPr>
          <p:cNvSpPr>
            <a:spLocks noGrp="1"/>
          </p:cNvSpPr>
          <p:nvPr>
            <p:ph type="title"/>
          </p:nvPr>
        </p:nvSpPr>
        <p:spPr>
          <a:xfrm>
            <a:off x="285451" y="-194671"/>
            <a:ext cx="8534400" cy="1507067"/>
          </a:xfrm>
        </p:spPr>
        <p:txBody>
          <a:bodyPr/>
          <a:lstStyle/>
          <a:p>
            <a:r>
              <a:rPr lang="en-US" dirty="0"/>
              <a:t>The Study of Finance</a:t>
            </a:r>
          </a:p>
        </p:txBody>
      </p:sp>
      <p:sp>
        <p:nvSpPr>
          <p:cNvPr id="3" name="Content Placeholder 2">
            <a:extLst>
              <a:ext uri="{FF2B5EF4-FFF2-40B4-BE49-F238E27FC236}">
                <a16:creationId xmlns:a16="http://schemas.microsoft.com/office/drawing/2014/main" id="{96871210-675C-45BE-A438-9985097E236F}"/>
              </a:ext>
            </a:extLst>
          </p:cNvPr>
          <p:cNvSpPr>
            <a:spLocks noGrp="1"/>
          </p:cNvSpPr>
          <p:nvPr>
            <p:ph idx="1"/>
          </p:nvPr>
        </p:nvSpPr>
        <p:spPr>
          <a:xfrm>
            <a:off x="223574" y="1312396"/>
            <a:ext cx="8534400" cy="2325531"/>
          </a:xfrm>
        </p:spPr>
        <p:txBody>
          <a:bodyPr/>
          <a:lstStyle/>
          <a:p>
            <a:r>
              <a:rPr lang="en-US" u="sng" dirty="0">
                <a:solidFill>
                  <a:schemeClr val="tx1"/>
                </a:solidFill>
              </a:rPr>
              <a:t>3 FACTORS BEFORE YOU INVEST</a:t>
            </a:r>
          </a:p>
          <a:p>
            <a:pPr lvl="1"/>
            <a:r>
              <a:rPr lang="en-US" b="1" dirty="0">
                <a:solidFill>
                  <a:schemeClr val="tx1"/>
                </a:solidFill>
              </a:rPr>
              <a:t>Measure  Expected Return</a:t>
            </a:r>
          </a:p>
          <a:p>
            <a:pPr lvl="1"/>
            <a:r>
              <a:rPr lang="en-US" b="1" dirty="0">
                <a:solidFill>
                  <a:schemeClr val="tx1"/>
                </a:solidFill>
              </a:rPr>
              <a:t>Quantify Risk</a:t>
            </a:r>
          </a:p>
          <a:p>
            <a:pPr lvl="1"/>
            <a:r>
              <a:rPr lang="en-US" b="1" dirty="0">
                <a:solidFill>
                  <a:schemeClr val="tx1"/>
                </a:solidFill>
              </a:rPr>
              <a:t>Set Time (Exit)</a:t>
            </a:r>
          </a:p>
        </p:txBody>
      </p:sp>
      <p:pic>
        <p:nvPicPr>
          <p:cNvPr id="4" name="Picture 3">
            <a:extLst>
              <a:ext uri="{FF2B5EF4-FFF2-40B4-BE49-F238E27FC236}">
                <a16:creationId xmlns:a16="http://schemas.microsoft.com/office/drawing/2014/main" id="{F6B86D6D-661D-4217-99EF-491E2FCF8A8B}"/>
              </a:ext>
            </a:extLst>
          </p:cNvPr>
          <p:cNvPicPr>
            <a:picLocks noChangeAspect="1"/>
          </p:cNvPicPr>
          <p:nvPr/>
        </p:nvPicPr>
        <p:blipFill>
          <a:blip r:embed="rId2"/>
          <a:stretch>
            <a:fillRect/>
          </a:stretch>
        </p:blipFill>
        <p:spPr>
          <a:xfrm>
            <a:off x="4673561" y="1861277"/>
            <a:ext cx="2143125" cy="2143125"/>
          </a:xfrm>
          <a:prstGeom prst="rect">
            <a:avLst/>
          </a:prstGeom>
        </p:spPr>
      </p:pic>
      <p:sp>
        <p:nvSpPr>
          <p:cNvPr id="5" name="TextBox 4">
            <a:extLst>
              <a:ext uri="{FF2B5EF4-FFF2-40B4-BE49-F238E27FC236}">
                <a16:creationId xmlns:a16="http://schemas.microsoft.com/office/drawing/2014/main" id="{F016B02A-09A2-4A4B-9E32-C4579CE3EB97}"/>
              </a:ext>
            </a:extLst>
          </p:cNvPr>
          <p:cNvSpPr txBox="1"/>
          <p:nvPr/>
        </p:nvSpPr>
        <p:spPr>
          <a:xfrm>
            <a:off x="7012173" y="1747899"/>
            <a:ext cx="5087678" cy="2154436"/>
          </a:xfrm>
          <a:prstGeom prst="rect">
            <a:avLst/>
          </a:prstGeom>
          <a:noFill/>
        </p:spPr>
        <p:txBody>
          <a:bodyPr wrap="square" rtlCol="0">
            <a:spAutoFit/>
          </a:bodyPr>
          <a:lstStyle/>
          <a:p>
            <a:r>
              <a:rPr lang="en-US" b="1" u="sng" dirty="0"/>
              <a:t>Game: Tossing a Coin to win $6 (Payoff):</a:t>
            </a:r>
          </a:p>
          <a:p>
            <a:pPr marL="285750" indent="-285750">
              <a:buFont typeface="Arial" panose="020B0604020202020204" pitchFamily="34" charset="0"/>
              <a:buChar char="•"/>
            </a:pPr>
            <a:r>
              <a:rPr lang="en-US" sz="1400" b="1" dirty="0"/>
              <a:t>Measure Expected Return: </a:t>
            </a:r>
            <a:r>
              <a:rPr lang="en-US" sz="1400" b="1" dirty="0">
                <a:solidFill>
                  <a:srgbClr val="FF0000"/>
                </a:solidFill>
              </a:rPr>
              <a:t>$6</a:t>
            </a:r>
            <a:endParaRPr lang="en-US" sz="1400" b="1" dirty="0"/>
          </a:p>
          <a:p>
            <a:pPr marL="285750" indent="-285750">
              <a:buFont typeface="Arial" panose="020B0604020202020204" pitchFamily="34" charset="0"/>
              <a:buChar char="•"/>
            </a:pPr>
            <a:r>
              <a:rPr lang="en-US" sz="1400" b="1" dirty="0"/>
              <a:t>Quantify Risk: </a:t>
            </a:r>
            <a:r>
              <a:rPr lang="en-US" sz="1400" b="1" dirty="0">
                <a:solidFill>
                  <a:srgbClr val="FF0000"/>
                </a:solidFill>
              </a:rPr>
              <a:t>50/50 win/loss</a:t>
            </a:r>
          </a:p>
          <a:p>
            <a:pPr marL="285750" indent="-285750">
              <a:buFont typeface="Arial" panose="020B0604020202020204" pitchFamily="34" charset="0"/>
              <a:buChar char="•"/>
            </a:pPr>
            <a:r>
              <a:rPr lang="en-US" sz="1400" b="1" dirty="0"/>
              <a:t>Time:  </a:t>
            </a:r>
            <a:r>
              <a:rPr lang="en-US" sz="1400" b="1" dirty="0">
                <a:solidFill>
                  <a:srgbClr val="FF0000"/>
                </a:solidFill>
              </a:rPr>
              <a:t>in 2 seconds</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t>How much to Invest?</a:t>
            </a:r>
          </a:p>
          <a:p>
            <a:pPr marL="742950" lvl="1" indent="-285750">
              <a:buFont typeface="Arial" panose="020B0604020202020204" pitchFamily="34" charset="0"/>
              <a:buChar char="•"/>
            </a:pPr>
            <a:r>
              <a:rPr lang="en-US" sz="1400" b="1" dirty="0"/>
              <a:t>$3  - mathematically using probability theory is (50% x $6) + (50% x $0) = 	$3 + 0 = $3</a:t>
            </a:r>
          </a:p>
          <a:p>
            <a:endParaRPr lang="en-US" dirty="0"/>
          </a:p>
        </p:txBody>
      </p:sp>
      <p:pic>
        <p:nvPicPr>
          <p:cNvPr id="6" name="Picture 5">
            <a:extLst>
              <a:ext uri="{FF2B5EF4-FFF2-40B4-BE49-F238E27FC236}">
                <a16:creationId xmlns:a16="http://schemas.microsoft.com/office/drawing/2014/main" id="{23E71375-EC2D-446C-ACE5-121809F78FBD}"/>
              </a:ext>
            </a:extLst>
          </p:cNvPr>
          <p:cNvPicPr>
            <a:picLocks noChangeAspect="1"/>
          </p:cNvPicPr>
          <p:nvPr/>
        </p:nvPicPr>
        <p:blipFill>
          <a:blip r:embed="rId3"/>
          <a:stretch>
            <a:fillRect/>
          </a:stretch>
        </p:blipFill>
        <p:spPr>
          <a:xfrm>
            <a:off x="4673561" y="4229876"/>
            <a:ext cx="2114550" cy="2162175"/>
          </a:xfrm>
          <a:prstGeom prst="rect">
            <a:avLst/>
          </a:prstGeom>
        </p:spPr>
      </p:pic>
      <p:sp>
        <p:nvSpPr>
          <p:cNvPr id="7" name="TextBox 6">
            <a:extLst>
              <a:ext uri="{FF2B5EF4-FFF2-40B4-BE49-F238E27FC236}">
                <a16:creationId xmlns:a16="http://schemas.microsoft.com/office/drawing/2014/main" id="{7719D1EB-3041-4292-8210-0B30CB0B52B4}"/>
              </a:ext>
            </a:extLst>
          </p:cNvPr>
          <p:cNvSpPr txBox="1"/>
          <p:nvPr/>
        </p:nvSpPr>
        <p:spPr>
          <a:xfrm>
            <a:off x="7106095" y="4152604"/>
            <a:ext cx="4993756" cy="2369880"/>
          </a:xfrm>
          <a:prstGeom prst="rect">
            <a:avLst/>
          </a:prstGeom>
          <a:noFill/>
        </p:spPr>
        <p:txBody>
          <a:bodyPr wrap="square" rtlCol="0">
            <a:spAutoFit/>
          </a:bodyPr>
          <a:lstStyle/>
          <a:p>
            <a:r>
              <a:rPr lang="en-US" b="1" u="sng" dirty="0"/>
              <a:t>Game: Tossing one dice to win $6 (Payoff):</a:t>
            </a:r>
          </a:p>
          <a:p>
            <a:pPr marL="285750" indent="-285750">
              <a:buFont typeface="Arial" panose="020B0604020202020204" pitchFamily="34" charset="0"/>
              <a:buChar char="•"/>
            </a:pPr>
            <a:r>
              <a:rPr lang="en-US" sz="1400" b="1" dirty="0"/>
              <a:t>Measure Expected Return: </a:t>
            </a:r>
            <a:r>
              <a:rPr lang="en-US" sz="1400" b="1" dirty="0">
                <a:solidFill>
                  <a:srgbClr val="FF0000"/>
                </a:solidFill>
              </a:rPr>
              <a:t>$6</a:t>
            </a:r>
            <a:endParaRPr lang="en-US" sz="1400" b="1" dirty="0"/>
          </a:p>
          <a:p>
            <a:pPr marL="285750" indent="-285750">
              <a:buFont typeface="Arial" panose="020B0604020202020204" pitchFamily="34" charset="0"/>
              <a:buChar char="•"/>
            </a:pPr>
            <a:r>
              <a:rPr lang="en-US" sz="1400" b="1" dirty="0"/>
              <a:t>Quantify Risk: </a:t>
            </a:r>
            <a:r>
              <a:rPr lang="en-US" sz="1400" b="1" dirty="0">
                <a:solidFill>
                  <a:srgbClr val="FF0000"/>
                </a:solidFill>
              </a:rPr>
              <a:t>1/6 to win, 5/6 to lose</a:t>
            </a:r>
          </a:p>
          <a:p>
            <a:pPr marL="285750" indent="-285750">
              <a:buFont typeface="Arial" panose="020B0604020202020204" pitchFamily="34" charset="0"/>
              <a:buChar char="•"/>
            </a:pPr>
            <a:r>
              <a:rPr lang="en-US" sz="1400" b="1" dirty="0"/>
              <a:t>Time:  </a:t>
            </a:r>
            <a:r>
              <a:rPr lang="en-US" sz="1400" b="1" dirty="0">
                <a:solidFill>
                  <a:srgbClr val="FF0000"/>
                </a:solidFill>
              </a:rPr>
              <a:t>in 2 seconds</a:t>
            </a:r>
          </a:p>
          <a:p>
            <a:pPr marL="285750" indent="-285750">
              <a:buFont typeface="Arial" panose="020B0604020202020204" pitchFamily="34" charset="0"/>
              <a:buChar char="•"/>
            </a:pPr>
            <a:endParaRPr lang="en-US" sz="1400" b="1" dirty="0">
              <a:solidFill>
                <a:srgbClr val="FF0000"/>
              </a:solidFill>
            </a:endParaRPr>
          </a:p>
          <a:p>
            <a:pPr marL="285750" indent="-285750">
              <a:buFont typeface="Arial" panose="020B0604020202020204" pitchFamily="34" charset="0"/>
              <a:buChar char="•"/>
            </a:pPr>
            <a:r>
              <a:rPr lang="en-US" sz="1400" b="1" dirty="0"/>
              <a:t>How much to Invest?</a:t>
            </a:r>
          </a:p>
          <a:p>
            <a:pPr marL="742950" lvl="1" indent="-285750">
              <a:buFont typeface="Arial" panose="020B0604020202020204" pitchFamily="34" charset="0"/>
              <a:buChar char="•"/>
            </a:pPr>
            <a:r>
              <a:rPr lang="en-US" sz="1400" b="1" dirty="0"/>
              <a:t>$1  - mathematically using probability theory is (1/6 x $6) + (5/6 x $0) = </a:t>
            </a:r>
          </a:p>
          <a:p>
            <a:pPr lvl="1"/>
            <a:r>
              <a:rPr lang="en-US" sz="1400" b="1" dirty="0"/>
              <a:t>	$1 + 0 = $1</a:t>
            </a:r>
          </a:p>
          <a:p>
            <a:endParaRPr lang="en-US" dirty="0"/>
          </a:p>
        </p:txBody>
      </p:sp>
    </p:spTree>
    <p:extLst>
      <p:ext uri="{BB962C8B-B14F-4D97-AF65-F5344CB8AC3E}">
        <p14:creationId xmlns:p14="http://schemas.microsoft.com/office/powerpoint/2010/main" val="1416797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8" name="Straight Connector 17">
            <a:extLst>
              <a:ext uri="{FF2B5EF4-FFF2-40B4-BE49-F238E27FC236}">
                <a16:creationId xmlns:a16="http://schemas.microsoft.com/office/drawing/2014/main" id="{0512F9CB-A1A0-4043-A103-F6A4B94B69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ADBE6588-EE16-4389-857C-86A156D49E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17FD48D2-B0A7-413D-B947-AA55AC1296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2BE668D0-D906-4EEE-B32F-8C028624B8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D1DE67A3-B8F6-4CFD-A8E0-D15200F231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8" name="Rectangle 27">
            <a:extLst>
              <a:ext uri="{FF2B5EF4-FFF2-40B4-BE49-F238E27FC236}">
                <a16:creationId xmlns:a16="http://schemas.microsoft.com/office/drawing/2014/main" id="{6DCB64DE-FB3A-4D83-9241-A0D26824B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82FD97-CDFF-430E-B3CF-FF55C29DF1BC}"/>
              </a:ext>
            </a:extLst>
          </p:cNvPr>
          <p:cNvSpPr>
            <a:spLocks noGrp="1"/>
          </p:cNvSpPr>
          <p:nvPr>
            <p:ph type="title"/>
          </p:nvPr>
        </p:nvSpPr>
        <p:spPr>
          <a:xfrm>
            <a:off x="665640" y="4414687"/>
            <a:ext cx="10250013" cy="1233251"/>
          </a:xfrm>
        </p:spPr>
        <p:txBody>
          <a:bodyPr vert="horz" lIns="91440" tIns="45720" rIns="91440" bIns="45720" rtlCol="0" anchor="b">
            <a:normAutofit/>
          </a:bodyPr>
          <a:lstStyle/>
          <a:p>
            <a:r>
              <a:rPr lang="en-US" sz="4800">
                <a:solidFill>
                  <a:srgbClr val="FFFFFF"/>
                </a:solidFill>
              </a:rPr>
              <a:t>Math &amp; Statistics 101</a:t>
            </a:r>
          </a:p>
        </p:txBody>
      </p:sp>
      <p:sp useBgFill="1">
        <p:nvSpPr>
          <p:cNvPr id="30" name="Snip Diagonal Corner Rectangle 6">
            <a:extLst>
              <a:ext uri="{FF2B5EF4-FFF2-40B4-BE49-F238E27FC236}">
                <a16:creationId xmlns:a16="http://schemas.microsoft.com/office/drawing/2014/main" id="{5E94C64B-831C-45FA-B484-591F4D577C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5702" y="606367"/>
            <a:ext cx="10948124" cy="3546637"/>
          </a:xfrm>
          <a:prstGeom prst="snip2DiagRect">
            <a:avLst>
              <a:gd name="adj1" fmla="val 13628"/>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709D592-07FB-45CA-B589-295CEF8993A3}"/>
              </a:ext>
            </a:extLst>
          </p:cNvPr>
          <p:cNvPicPr>
            <a:picLocks noChangeAspect="1"/>
          </p:cNvPicPr>
          <p:nvPr/>
        </p:nvPicPr>
        <p:blipFill>
          <a:blip r:embed="rId2"/>
          <a:stretch>
            <a:fillRect/>
          </a:stretch>
        </p:blipFill>
        <p:spPr>
          <a:xfrm>
            <a:off x="2323214" y="861237"/>
            <a:ext cx="7235456" cy="3014908"/>
          </a:xfrm>
          <a:prstGeom prst="rect">
            <a:avLst/>
          </a:prstGeom>
        </p:spPr>
      </p:pic>
      <p:grpSp>
        <p:nvGrpSpPr>
          <p:cNvPr id="32" name="Group 31">
            <a:extLst>
              <a:ext uri="{FF2B5EF4-FFF2-40B4-BE49-F238E27FC236}">
                <a16:creationId xmlns:a16="http://schemas.microsoft.com/office/drawing/2014/main" id="{AC96E397-7705-43C9-AC81-FA8EF1951DD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33" name="Straight Connector 32">
              <a:extLst>
                <a:ext uri="{FF2B5EF4-FFF2-40B4-BE49-F238E27FC236}">
                  <a16:creationId xmlns:a16="http://schemas.microsoft.com/office/drawing/2014/main" id="{F3610BCA-0EBE-4357-AAC0-13841E7C54F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B60E1E24-3D98-4A53-A3AD-CBD84D94FA2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367E51D9-454B-4095-9718-C6B1CDED973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4A8E8BDB-294C-4025-A6C1-2FFDDA36F86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A0D27BDE-F887-4341-B91A-3145A6142EC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321458598"/>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TotalTime>
  <Words>2142</Words>
  <Application>Microsoft Office PowerPoint</Application>
  <PresentationFormat>Widescreen</PresentationFormat>
  <Paragraphs>253</Paragraphs>
  <Slides>29</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29</vt:i4>
      </vt:variant>
    </vt:vector>
  </HeadingPairs>
  <TitlesOfParts>
    <vt:vector size="38" baseType="lpstr">
      <vt:lpstr>Arial</vt:lpstr>
      <vt:lpstr>Calibri</vt:lpstr>
      <vt:lpstr>Calibri Light</vt:lpstr>
      <vt:lpstr>Century Gothic</vt:lpstr>
      <vt:lpstr>Times New Roman</vt:lpstr>
      <vt:lpstr>Wingdings 3</vt:lpstr>
      <vt:lpstr>Slice</vt:lpstr>
      <vt:lpstr>Office Theme</vt:lpstr>
      <vt:lpstr>1_Office Theme</vt:lpstr>
      <vt:lpstr>INTRODUCTION TO DERIVATIVES</vt:lpstr>
      <vt:lpstr>PowerPoint Presentation</vt:lpstr>
      <vt:lpstr>PowerPoint Presentation</vt:lpstr>
      <vt:lpstr>PowerPoint Presentation</vt:lpstr>
      <vt:lpstr>PowerPoint Presentation</vt:lpstr>
      <vt:lpstr>A LITTLE PROBABILITY TO SET THE MOOD</vt:lpstr>
      <vt:lpstr>The Study of Finance</vt:lpstr>
      <vt:lpstr>The Study of Finance</vt:lpstr>
      <vt:lpstr>Math &amp; Statistics 101</vt:lpstr>
      <vt:lpstr>PowerPoint Presentation</vt:lpstr>
      <vt:lpstr>Derivatives - overview</vt:lpstr>
      <vt:lpstr>PowerPoint Presentation</vt:lpstr>
      <vt:lpstr>PowerPoint Presentation</vt:lpstr>
      <vt:lpstr>Options</vt:lpstr>
      <vt:lpstr>CALL PRICE CONCEPTS</vt:lpstr>
      <vt:lpstr>PowerPoint Presentation</vt:lpstr>
      <vt:lpstr>PowerPoint Presentation</vt:lpstr>
      <vt:lpstr>PUT PRICE CONCEPTS</vt:lpstr>
      <vt:lpstr>PowerPoint Presentation</vt:lpstr>
      <vt:lpstr>PowerPoint Presentation</vt:lpstr>
      <vt:lpstr>Futures &amp; Forwards</vt:lpstr>
      <vt:lpstr>Futures &amp; Forwards Concepts</vt:lpstr>
      <vt:lpstr>FORWARDS: Starting with an Example</vt:lpstr>
      <vt:lpstr>SWAPS - Introduction</vt:lpstr>
      <vt:lpstr>Interest Rate Swaps</vt:lpstr>
      <vt:lpstr>Interest Rate Swaps</vt:lpstr>
      <vt:lpstr>Currency Rate Swaps</vt:lpstr>
      <vt:lpstr>Currency Swap - Example</vt:lpstr>
      <vt:lpstr>Credit Default Swap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DERIVATIVES</dc:title>
  <dc:creator>Chris Droussiotis</dc:creator>
  <cp:lastModifiedBy>Chris Droussiotis</cp:lastModifiedBy>
  <cp:revision>3</cp:revision>
  <dcterms:created xsi:type="dcterms:W3CDTF">2020-05-20T15:00:17Z</dcterms:created>
  <dcterms:modified xsi:type="dcterms:W3CDTF">2020-05-20T20:46:24Z</dcterms:modified>
</cp:coreProperties>
</file>