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ink/ink1.xml" ContentType="application/inkml+xml"/>
  <Override PartName="/ppt/ink/ink2.xml" ContentType="application/inkml+xml"/>
  <Override PartName="/ppt/ink/ink3.xml" ContentType="application/inkml+xml"/>
  <Override PartName="/ppt/ink/ink4.xml" ContentType="application/inkml+xml"/>
  <Override PartName="/ppt/ink/ink5.xml" ContentType="application/inkml+xml"/>
  <Override PartName="/ppt/ink/ink6.xml" ContentType="application/inkml+xml"/>
  <Override PartName="/ppt/ink/ink7.xml" ContentType="application/inkml+xml"/>
  <Override PartName="/ppt/ink/ink8.xml" ContentType="application/inkml+xml"/>
  <Override PartName="/ppt/ink/ink9.xml" ContentType="application/inkml+xml"/>
  <Override PartName="/ppt/ink/ink10.xml" ContentType="application/inkml+xml"/>
  <Override PartName="/ppt/ink/ink11.xml" ContentType="application/inkml+xml"/>
  <Override PartName="/ppt/ink/ink12.xml" ContentType="application/inkml+xml"/>
  <Override PartName="/ppt/ink/ink13.xml" ContentType="application/inkml+xml"/>
  <Override PartName="/ppt/ink/ink14.xml" ContentType="application/inkml+xml"/>
  <Override PartName="/ppt/ink/ink15.xml" ContentType="application/inkml+xml"/>
  <Override PartName="/ppt/ink/ink16.xml" ContentType="application/inkml+xml"/>
  <Override PartName="/ppt/ink/ink17.xml" ContentType="application/inkml+xml"/>
  <Override PartName="/ppt/ink/ink18.xml" ContentType="application/inkml+xml"/>
  <Override PartName="/ppt/ink/ink19.xml" ContentType="application/inkml+xml"/>
  <Override PartName="/ppt/ink/ink20.xml" ContentType="application/inkml+xml"/>
  <Override PartName="/ppt/ink/ink21.xml" ContentType="application/inkml+xml"/>
  <Override PartName="/ppt/ink/ink22.xml" ContentType="application/inkml+xml"/>
  <Override PartName="/ppt/ink/ink23.xml" ContentType="application/inkml+xml"/>
  <Override PartName="/ppt/ink/ink24.xml" ContentType="application/inkml+xml"/>
  <Override PartName="/ppt/ink/ink25.xml" ContentType="application/inkml+xml"/>
  <Override PartName="/ppt/ink/ink26.xml" ContentType="application/inkml+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59" r:id="rId4"/>
    <p:sldId id="257" r:id="rId5"/>
    <p:sldId id="267" r:id="rId6"/>
    <p:sldId id="261" r:id="rId7"/>
    <p:sldId id="260" r:id="rId8"/>
    <p:sldId id="262" r:id="rId9"/>
    <p:sldId id="263" r:id="rId10"/>
    <p:sldId id="264" r:id="rId11"/>
    <p:sldId id="265" r:id="rId12"/>
    <p:sldId id="266"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A307455-7D9A-431F-9ECA-B85376476323}" v="91" dt="2020-03-17T23:42:27.18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03" autoAdjust="0"/>
    <p:restoredTop sz="94660"/>
  </p:normalViewPr>
  <p:slideViewPr>
    <p:cSldViewPr snapToGrid="0">
      <p:cViewPr varScale="1">
        <p:scale>
          <a:sx n="80" d="100"/>
          <a:sy n="80" d="100"/>
        </p:scale>
        <p:origin x="60"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3-17T22:28:52.046"/>
    </inkml:context>
    <inkml:brush xml:id="br0">
      <inkml:brushProperty name="width" value="0.025" units="cm"/>
      <inkml:brushProperty name="height" value="0.025" units="cm"/>
      <inkml:brushProperty name="ignorePressure" value="1"/>
    </inkml:brush>
  </inkml:definitions>
  <inkml:trace contextRef="#ctx0" brushRef="#br0">1 13,'0'0,"0"0,0-1,0 1,0-1,0 1,1-1,-1 1,0 0,0-1,0 1,1-1,-1 1,0 0,1-1,-1 1,0 0,1 0,-1-1,0 1,1 0,-1 0,0-1,1 1,-1 0,1 0,-1 0,0 0,1 0,0-1,15-1,-13 2,39-2,0 2,19 4,-4-1,328 4,-381-7,-10-1,-6 1</inkml:trace>
</inkml:ink>
</file>

<file path=ppt/ink/ink1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3-17T23:33:13.400"/>
    </inkml:context>
    <inkml:brush xml:id="br0">
      <inkml:brushProperty name="width" value="0.3" units="cm"/>
      <inkml:brushProperty name="height" value="0.6" units="cm"/>
      <inkml:brushProperty name="color" value="#FFFC00"/>
      <inkml:brushProperty name="tip" value="rectangle"/>
      <inkml:brushProperty name="rasterOp" value="maskPen"/>
      <inkml:brushProperty name="ignorePressure" value="1"/>
    </inkml:brush>
  </inkml:definitions>
  <inkml:trace contextRef="#ctx0" brushRef="#br0">0 1,'3'4,"4"5,4 2,2 3,4 3,0-2,-2-2,-1-3,-2-3,3 0,0-2,0 3,2 0,1-1,3-2,-2-2</inkml:trace>
</inkml:ink>
</file>

<file path=ppt/ink/ink1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3-17T22:50:21.557"/>
    </inkml:context>
    <inkml:brush xml:id="br0">
      <inkml:brushProperty name="width" value="0.3" units="cm"/>
      <inkml:brushProperty name="height" value="0.6" units="cm"/>
      <inkml:brushProperty name="color" value="#FFFC00"/>
      <inkml:brushProperty name="tip" value="rectangle"/>
      <inkml:brushProperty name="rasterOp" value="maskPen"/>
      <inkml:brushProperty name="ignorePressure" value="1"/>
    </inkml:brush>
  </inkml:definitions>
  <inkml:trace contextRef="#ctx0" brushRef="#br0">1 11,'1'-1,"0"0,1 0,-1 0,1 0,0 0,-1 0,1 1,0-1,-1 0,1 1,0 0,0-1,-1 1,1 0,0 0,0 0,34 3,-31-3,440 64,55 7,-1-23,-386-43,-41-3,-1 3,41 9,13 11,51 13,61 5,52 0,43-5,760 21,-2-55,-857-6,-62 0,27-1,-180 2,-1-1,0-1,1 0,-1-2,-1 0,1 0,-1-2,1 0,24-11,-1-2,-2-1,0-2,32-25,-54 34,-1-1,0-1,-2 0,0-1,2-5,-1 2,1 1,1 1,10-10,-21 23,1 1,1-1,-1 1,0 1,1-1,0 1,0 0,0 1,0-1,0 1,1 1,-1-1,1 1,17-1,1 1,0 1,4 1,1 0,7-1,0 0,36 5,-56-2</inkml:trace>
</inkml:ink>
</file>

<file path=ppt/ink/ink1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3-17T22:50:24.782"/>
    </inkml:context>
    <inkml:brush xml:id="br0">
      <inkml:brushProperty name="width" value="0.3" units="cm"/>
      <inkml:brushProperty name="height" value="0.6" units="cm"/>
      <inkml:brushProperty name="color" value="#FFFC00"/>
      <inkml:brushProperty name="tip" value="rectangle"/>
      <inkml:brushProperty name="rasterOp" value="maskPen"/>
      <inkml:brushProperty name="ignorePressure" value="1"/>
    </inkml:brush>
  </inkml:definitions>
  <inkml:trace contextRef="#ctx0" brushRef="#br0">0 1,'13'0,"0"1,-1 1,12 2,13 2,78 10,50 5,52 6,41 2,1023 67,157-86,-618-13,-317 4,-410-1,420-15,-406 4,-19 2,26 3,503 6,404-9,-848 2,361-1,-346 21,-33 0,355 2,1-16,-343 1,-109 0,0 3,46 9,133 17,129-5,240-18,256-31,108-1,-795 31,-40-1,52-1,62-2,60 0,49 0,1627-11,-1659 4,-54 2,-53 1,-48 0,21 3,76 14,96 7,-1-17,-251-4,207 1,39-1,2323-1,-2608 1,222 6,-236 0,29 8,-34-4,43 1,414-4,-377-7,687-2,-719 2</inkml:trace>
</inkml:ink>
</file>

<file path=ppt/ink/ink1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3-17T23:03:52.924"/>
    </inkml:context>
    <inkml:brush xml:id="br0">
      <inkml:brushProperty name="width" value="0.05" units="cm"/>
      <inkml:brushProperty name="height" value="0.05" units="cm"/>
      <inkml:brushProperty name="color" value="#E71224"/>
      <inkml:brushProperty name="ignorePressure" value="1"/>
    </inkml:brush>
  </inkml:definitions>
  <inkml:trace contextRef="#ctx0" brushRef="#br0">1 6,'0'-2,"0"-1</inkml:trace>
</inkml:ink>
</file>

<file path=ppt/ink/ink1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3-17T23:18:46.068"/>
    </inkml:context>
    <inkml:brush xml:id="br0">
      <inkml:brushProperty name="width" value="0.3" units="cm"/>
      <inkml:brushProperty name="height" value="0.6" units="cm"/>
      <inkml:brushProperty name="color" value="#FFFC00"/>
      <inkml:brushProperty name="tip" value="rectangle"/>
      <inkml:brushProperty name="rasterOp" value="maskPen"/>
      <inkml:brushProperty name="ignorePressure" value="1"/>
    </inkml:brush>
  </inkml:definitions>
  <inkml:trace contextRef="#ctx0" brushRef="#br0">1 0,'9'1,"0"0,1 0,-1 0,8 4,19 2,65 8,44 1,40-2,44-5,583 5,2-15,-388-1,1264 0,-1669 4,0 0,0 1,0 1,4 1,23 5,23 1,50 0,72-5,60 4,38 18,67 5,-288-28,1-2,39-5,-98 0,1 0,-1-1,6-2,-6 1,1 1,1 1,-1 0,21-4,1 0,5-4,30-6,-58 13,0-1,0 0,-1-1,3-1,24-10,-21 10,-5 1</inkml:trace>
</inkml:ink>
</file>

<file path=ppt/ink/ink1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3-17T23:19:38.898"/>
    </inkml:context>
    <inkml:brush xml:id="br0">
      <inkml:brushProperty name="width" value="0.3" units="cm"/>
      <inkml:brushProperty name="height" value="0.6" units="cm"/>
      <inkml:brushProperty name="color" value="#FFFC00"/>
      <inkml:brushProperty name="tip" value="rectangle"/>
      <inkml:brushProperty name="rasterOp" value="maskPen"/>
      <inkml:brushProperty name="ignorePressure" value="1"/>
    </inkml:brush>
  </inkml:definitions>
  <inkml:trace contextRef="#ctx0" brushRef="#br0">0 19,'1460'0,"-1455"0,1-1,0 0,-1 0,1 0,-1-1,5-1,21-6,-23 8</inkml:trace>
</inkml:ink>
</file>

<file path=ppt/ink/ink1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3-17T23:19:41.197"/>
    </inkml:context>
    <inkml:brush xml:id="br0">
      <inkml:brushProperty name="width" value="0.3" units="cm"/>
      <inkml:brushProperty name="height" value="0.6" units="cm"/>
      <inkml:brushProperty name="color" value="#FFFC00"/>
      <inkml:brushProperty name="tip" value="rectangle"/>
      <inkml:brushProperty name="rasterOp" value="maskPen"/>
      <inkml:brushProperty name="ignorePressure" value="1"/>
    </inkml:brush>
  </inkml:definitions>
  <inkml:trace contextRef="#ctx0" brushRef="#br0">0 1,'23'0,"-1"-1,1 2,-1 0,0 1,0 1,13 4,-8 1,1-2,0 0,0-2,1-1,12-1,190-4,-216 1,-1 0,14-3,-11 1,-1 1,3 0,97 0,0 6,99 15,-127-2,-11-2,-75-15,1 1,0-1,0 1,-1 0,1 0,0 0,-1 0,2 1,3 4</inkml:trace>
</inkml:ink>
</file>

<file path=ppt/ink/ink1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3-17T23:19:42.633"/>
    </inkml:context>
    <inkml:brush xml:id="br0">
      <inkml:brushProperty name="width" value="0.3" units="cm"/>
      <inkml:brushProperty name="height" value="0.6" units="cm"/>
      <inkml:brushProperty name="color" value="#FFFC00"/>
      <inkml:brushProperty name="tip" value="rectangle"/>
      <inkml:brushProperty name="rasterOp" value="maskPen"/>
      <inkml:brushProperty name="ignorePressure" value="1"/>
    </inkml:brush>
  </inkml:definitions>
  <inkml:trace contextRef="#ctx0" brushRef="#br0">1 45,'38'-5,"84"-2,16 6,-65 1,731 10,-81 7,-644-17,84-1,-139-2,-1-1,0-1,1-1,-1-1,11-3,7 0,-15 7,-1 1,1 0,9 3,26-3,-46 1,-4-2</inkml:trace>
</inkml:ink>
</file>

<file path=ppt/ink/ink1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3-17T23:23:10.879"/>
    </inkml:context>
    <inkml:brush xml:id="br0">
      <inkml:brushProperty name="width" value="0.1" units="cm"/>
      <inkml:brushProperty name="height" value="0.1" units="cm"/>
      <inkml:brushProperty name="color" value="#33CCFF"/>
      <inkml:brushProperty name="ignorePressure" value="1"/>
    </inkml:brush>
  </inkml:definitions>
  <inkml:trace contextRef="#ctx0" brushRef="#br0">29 37,'-4'-7,"-5"-2,1-2,1 2</inkml:trace>
</inkml:ink>
</file>

<file path=ppt/ink/ink1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3-17T23:31:52.004"/>
    </inkml:context>
    <inkml:brush xml:id="br0">
      <inkml:brushProperty name="width" value="0.3" units="cm"/>
      <inkml:brushProperty name="height" value="0.6" units="cm"/>
      <inkml:brushProperty name="color" value="#FFFC00"/>
      <inkml:brushProperty name="tip" value="rectangle"/>
      <inkml:brushProperty name="rasterOp" value="maskPen"/>
      <inkml:brushProperty name="ignorePressure" value="1"/>
    </inkml:brush>
  </inkml:definitions>
  <inkml:trace contextRef="#ctx0" brushRef="#br0">1 109,'0'-2,"0"1,1-1,-1 1,0 0,1-1,-1 1,1 0,0-1,-1 1,1 0,0 0,0-1,0 1,0 0,0 0,0 0,0 0,0 0,0 1,1-1,-1 0,0 0,1 1,-1-1,5-2,0 1,0-1,0 1,6 0,8-3,1 2,0 1,0 1,0 0,7 2,38 4,2 3,15 2,207 6,0-15,-190-1,787-12,-25-20,-394 21,-374 10,338-17,-51 0,655 15,-571 4,247-1,-660-2,-18 1,14 1,672 18,-245-8,296 30,-712-38,0-3,0-2,16-4,-12 4,-1 2,36 5,-7 0,1026 3,-779-8,-203 1,685-3,-17-13,-524 4,-64 0,31-5,210 9,-342 9,106-2,227 4,-274 7,6 0,-18-7,49-1,724 12,-156-2,-322 19,-201-9,394 4,6-23,-598-3,71-2,-98 0,-1-1,1-1,6-4,-15 4,0 1,0 1,0 1,2 1,0 0,0-2,15-2,-37 4,0 0,0 0,0 0,0 0,-1-1,1 1,0 0,0 0,-1-1,1 1,0 0,0-1,-1 1,1-1,0 1,-1-1,1 1,0-1,-1 0,1 1,-1-1,1 1,-1-1,1 0,-1 0,0 1,1-1,-1 0,0 0,1-9</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3-17T22:33:55.200"/>
    </inkml:context>
    <inkml:brush xml:id="br0">
      <inkml:brushProperty name="width" value="0.3" units="cm"/>
      <inkml:brushProperty name="height" value="0.6" units="cm"/>
      <inkml:brushProperty name="color" value="#FFFC00"/>
      <inkml:brushProperty name="tip" value="rectangle"/>
      <inkml:brushProperty name="rasterOp" value="maskPen"/>
      <inkml:brushProperty name="ignorePressure" value="1"/>
    </inkml:brush>
  </inkml:definitions>
  <inkml:trace contextRef="#ctx0" brushRef="#br0">0 16,'1'-1,"-1"1,0-1,0 1,0 0,1-1,-1 1,0-1,1 1,-1-1,0 1,1 0,-1-1,0 1,1 0,-1 0,1-1,-1 1,0 0,1 0,-1-1,1 1,-1 0,1 0,-1 0,1 0,15-4,-15 4,30-2,0 0,-1 2,1 2,-1 1,5 1,12 2,579 59,464 1,15-60,-868-6,214-1,67 0,-161 0,736-2,-13-18,-775 9,-89 3,-165 6,109-1,-151 4,-1 1,0 0,0 0,0 0,1 1,-2 1,1-1,0 1,5 3,71 25,2-4,2-4,176 35,27-13,-235-37,-9 0,-21-3</inkml:trace>
</inkml:ink>
</file>

<file path=ppt/ink/ink2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3-17T23:32:53.491"/>
    </inkml:context>
    <inkml:brush xml:id="br0">
      <inkml:brushProperty name="width" value="0.3" units="cm"/>
      <inkml:brushProperty name="height" value="0.6" units="cm"/>
      <inkml:brushProperty name="color" value="#FFFC00"/>
      <inkml:brushProperty name="tip" value="rectangle"/>
      <inkml:brushProperty name="rasterOp" value="maskPen"/>
      <inkml:brushProperty name="ignorePressure" value="1"/>
    </inkml:brush>
  </inkml:definitions>
  <inkml:trace contextRef="#ctx0" brushRef="#br0">1 1,'26'1,"0"2,0 1,13 4,11 1,56 6,2-6,8-4,221-5,-140-2,2734 2,-2917 0</inkml:trace>
</inkml:ink>
</file>

<file path=ppt/ink/ink2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3-17T23:35:47.377"/>
    </inkml:context>
    <inkml:brush xml:id="br0">
      <inkml:brushProperty name="width" value="0.3" units="cm"/>
      <inkml:brushProperty name="height" value="0.6" units="cm"/>
      <inkml:brushProperty name="color" value="#FFFC00"/>
      <inkml:brushProperty name="tip" value="rectangle"/>
      <inkml:brushProperty name="rasterOp" value="maskPen"/>
      <inkml:brushProperty name="ignorePressure" value="1"/>
    </inkml:brush>
  </inkml:definitions>
  <inkml:trace contextRef="#ctx0" brushRef="#br0">1 247,'0'-1,"0"0,1 0,-1 0,1 0,-1 0,1 0,-1 0,1 1,-1-1,1 0,0 0,-1 0,1 1,0-1,0 0,0 1,0-1,-1 1,1-1,0 1,1-1,6-5,14-11,-1 1,2 0,8-2,-18 11,0 1,0 0,0 1,1 1,0 0,0 1,10-1,67-5,78 5,-109 3,481 0,-61 1,-138-15,2-14,158-9,-334 30,-71 2,-17 1,34 4,-96 2,0 2,0 1,-1 0,0 1,0 0,14 8,-6-4,1 0,6 0,32 2,-1-2,49-1,-55-5,-45-1,1-1,-1 2,0 0,6 2,21 6,26 2,1-3,25-1,95 5,993-1,-1083-12,56 10,-82-4,1-3,1-3,11-4,-51-2,-17 3,0 0,8 1,128 5,-117-2,144 8,855 32,-1023-42,71 1,24-4,-99 2,1 1,1 0,-1-1,1 0,-1 0,0-1,1 0,-1 0,0-1,2-1,-29 4,-3 2</inkml:trace>
</inkml:ink>
</file>

<file path=ppt/ink/ink2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3-17T23:36:01.394"/>
    </inkml:context>
    <inkml:brush xml:id="br0">
      <inkml:brushProperty name="width" value="0.3" units="cm"/>
      <inkml:brushProperty name="height" value="0.6" units="cm"/>
      <inkml:brushProperty name="color" value="#FFFC00"/>
      <inkml:brushProperty name="tip" value="rectangle"/>
      <inkml:brushProperty name="rasterOp" value="maskPen"/>
      <inkml:brushProperty name="ignorePressure" value="1"/>
    </inkml:brush>
  </inkml:definitions>
  <inkml:trace contextRef="#ctx0" brushRef="#br0">1 95,'0'-1,"0"1,0 0,1-1,-1 1,0 0,0 0,1-1,-1 1,0 0,0-1,1 1,-1 0,0 0,1-1,-1 1,0 0,1 0,-1 0,0 0,1 0,-1-1,0 1,1 0,-1 0,1 0,-1 0,15-2,-13 2,74-5,49 4,-56 1,1269 0,-595 0,406 0,-854 13,-58-2,619-7,-731-4,-116 0,144 2,-111 1,1 1,19 6,-25-2,-5-1,11 0,64 4,8-5,111-2,-129-3,388 1,-49-1,-148 9,-163-9,1147 0,-726-2,-530 1,-3-1,-1 1,1 1,-1 0,1 0,-1 2,0-1,9 4,-5-1,1 0,-1-2,0 0,13 1,70 0,-78-3,141-4,35-10,-4 0,-41 8,37-3,-152 7,0 2,15 3,15 0,47-1,47-5,662-47,-748 43,130-10,-42 0,-136 13,17-2,-1-1,25-8,-67 14,6-2,0 0,-1 0,7-3,-12 4,0 1,0 0,0-1,-1 1,1-1,0 0,0 1,0-1,0 0,-1 1,1-1,0 0,-1 0,1 0,-1 0,1 0,-1 1,1-1,-1 0,1 0,-1 0,0 0,0 0,1 0,-1 0,0-1,0 1,-1 0,1 0,0 0,0 0,0 0,0 0,0 0,0 0,1 0,-1 0,0 0,0 0,1 0,-1 1,0-1,1 0,-1 0,1 0,-1 0,1 1,-1-1,1 0,0 1,-1-1,2 0,1 0,-1 0,0 0,0 1,0-1,0 1,1 0,-1-1,0 1,2 0,71-1,73 7,-60 0,157-3,-233-3,-9 0,0 0,1 0,-1 0,0 0,0-1,0 1,0-1,0 0,0 0,0 0,0-1,0 1,0-1,2-1,-3 2,1-1,-1 1,1-1,0 1,-1 0,1 0,0 0,0 0,0 1,-1-1,1 1,0-1,39 0,-27 2,26-2,-3 0,-1 1,29 5,-45 0,-4 0</inkml:trace>
</inkml:ink>
</file>

<file path=ppt/ink/ink2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3-17T23:36:10.613"/>
    </inkml:context>
    <inkml:brush xml:id="br0">
      <inkml:brushProperty name="width" value="0.3" units="cm"/>
      <inkml:brushProperty name="height" value="0.6" units="cm"/>
      <inkml:brushProperty name="color" value="#FFFC00"/>
      <inkml:brushProperty name="tip" value="rectangle"/>
      <inkml:brushProperty name="rasterOp" value="maskPen"/>
      <inkml:brushProperty name="ignorePressure" value="1"/>
    </inkml:brush>
  </inkml:definitions>
  <inkml:trace contextRef="#ctx0" brushRef="#br0">1 121,'127'5,"6"-3,45-5,295-24,1-18,-318 30,28 4,112 10,-163 2,111 0,56-1,1355 1,-1460-1,6-8,-169 3,-27 3,-6 0,-11-2,5 1,7 3,0 0,0 0,0 0,0 0,0 0,0 0,0 0,0 0,0 0,1 0,-1 0,0 0,0 0,0 0,0 0,0 0,0 0,0 0,0 0,0 0,0 0,0 0,0 0,0 0,0 0,0 0,0 0,0 0,0 0,0 0,0 0,0 0,0 0,0-1,0 1,0 0,0 0,0 0,0 0,0 0,0 0,0 0,0 0,0 0,0 0,0 0,0 0,0 0,0 0,0 0,47-3,43 3,-35 1,22-1,187 5,617 18,-796-19,56 9,28 3,83-4,116-3,108-2,99-4,2221-2,-2784-1,301 0,-111 2,-92 1,-73 2,-37-5,1 0,-1 0,0 0,1 0,-1 1,1-1,-1 0,0 0,1 0,-1 0,0 1,1-1,-1 0,0 0,0 1,1-1,-1 0,0 0,0 1,1-1,-1 0,0 1,0-1,0 1,-1-1,1 1,0-1,0 1,-1-1,1 0,0 1,-1-1,1 0,0 1,-1-1,1 0,-1 0,1 1,-1-1,1 0,0 0,-1 0,1 1,-1-1,0 0,-15 6,0-1,0-1,-16 3,-55 5,72-10,-47 3,-42-3,50-1,-1 1,-24 6,-172 31,223-34,9-1</inkml:trace>
</inkml:ink>
</file>

<file path=ppt/ink/ink2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3-18T00:00:49.870"/>
    </inkml:context>
    <inkml:brush xml:id="br0">
      <inkml:brushProperty name="width" value="0.05" units="cm"/>
      <inkml:brushProperty name="height" value="0.05" units="cm"/>
      <inkml:brushProperty name="color" value="#E71224"/>
      <inkml:brushProperty name="ignorePressure" value="1"/>
    </inkml:brush>
  </inkml:definitions>
  <inkml:trace contextRef="#ctx0" brushRef="#br0">0 1</inkml:trace>
</inkml:ink>
</file>

<file path=ppt/ink/ink2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3-18T00:00:51.212"/>
    </inkml:context>
    <inkml:brush xml:id="br0">
      <inkml:brushProperty name="width" value="0.05" units="cm"/>
      <inkml:brushProperty name="height" value="0.05" units="cm"/>
      <inkml:brushProperty name="color" value="#E71224"/>
      <inkml:brushProperty name="ignorePressure" value="1"/>
    </inkml:brush>
  </inkml:definitions>
  <inkml:trace contextRef="#ctx0" brushRef="#br0">0 0</inkml:trace>
</inkml:ink>
</file>

<file path=ppt/ink/ink2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3-18T00:00:53.129"/>
    </inkml:context>
    <inkml:brush xml:id="br0">
      <inkml:brushProperty name="width" value="0.05" units="cm"/>
      <inkml:brushProperty name="height" value="0.05" units="cm"/>
      <inkml:brushProperty name="color" value="#E71224"/>
      <inkml:brushProperty name="ignorePressure" value="1"/>
    </inkml:brush>
  </inkml:definitions>
  <inkml:trace contextRef="#ctx0" brushRef="#br0">1 1</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3-17T22:33:57.368"/>
    </inkml:context>
    <inkml:brush xml:id="br0">
      <inkml:brushProperty name="width" value="0.3" units="cm"/>
      <inkml:brushProperty name="height" value="0.6" units="cm"/>
      <inkml:brushProperty name="color" value="#FFFC00"/>
      <inkml:brushProperty name="tip" value="rectangle"/>
      <inkml:brushProperty name="rasterOp" value="maskPen"/>
      <inkml:brushProperty name="ignorePressure" value="1"/>
    </inkml:brush>
  </inkml:definitions>
  <inkml:trace contextRef="#ctx0" brushRef="#br0">0 0,'4'1,"-1"-1,0 1,0-1,0 1,0 0,0 0,0 0,0 0,0 1,0-1,-1 1,1 0,0 0,-1 0,1 0,-1 1,7 6,0 0,-1 1,3 5,-11-15,30 43,-2 2,-2 0,6 21,60 148,-42-94,-48-115,1 3,0-1,1 0,0 0,0 0,2 2,-4-6,1-1,-1 1,1-1,-1 0,1 0,0 0,0 0,0 0,0-1,0 1,1-1,-1 0,0 0,3 1,12 1,0 0,17-1,94 3,72 2,77 1,71-1,59-1,2385 0,-2784-6,151 2,79 14,-76 1,39 1,39-3,40-4,49-4,1619-2,-1636-8,-69-1,-64 0</inkml:trace>
</inkml:ink>
</file>

<file path=ppt/ink/ink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3-17T22:39:27.261"/>
    </inkml:context>
    <inkml:brush xml:id="br0">
      <inkml:brushProperty name="width" value="0.3" units="cm"/>
      <inkml:brushProperty name="height" value="0.6" units="cm"/>
      <inkml:brushProperty name="color" value="#FFFC00"/>
      <inkml:brushProperty name="tip" value="rectangle"/>
      <inkml:brushProperty name="rasterOp" value="maskPen"/>
      <inkml:brushProperty name="ignorePressure" value="1"/>
    </inkml:brush>
  </inkml:definitions>
  <inkml:trace contextRef="#ctx0" brushRef="#br0">1 1,'7'3,"-1"0,2-1,-1 1,0-1,1-1,13 5,2 0,247 67,-199-58,1-3,67 2,321-11,-309-4,1246-2,-1178 3,-12 7,-64-1,31-2,1078-16,-1063 8,-93 1,-32 0</inkml:trace>
</inkml:ink>
</file>

<file path=ppt/ink/ink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3-17T22:39:29.578"/>
    </inkml:context>
    <inkml:brush xml:id="br0">
      <inkml:brushProperty name="width" value="0.3" units="cm"/>
      <inkml:brushProperty name="height" value="0.6" units="cm"/>
      <inkml:brushProperty name="color" value="#FFFC00"/>
      <inkml:brushProperty name="tip" value="rectangle"/>
      <inkml:brushProperty name="rasterOp" value="maskPen"/>
      <inkml:brushProperty name="ignorePressure" value="1"/>
    </inkml:brush>
  </inkml:definitions>
  <inkml:trace contextRef="#ctx0" brushRef="#br0">0 55,'45'0,"725"-14,855-26,-1363 39,160 3,-356 1,51 10,-102-10</inkml:trace>
</inkml:ink>
</file>

<file path=ppt/ink/ink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3-17T22:39:32.253"/>
    </inkml:context>
    <inkml:brush xml:id="br0">
      <inkml:brushProperty name="width" value="0.3" units="cm"/>
      <inkml:brushProperty name="height" value="0.6" units="cm"/>
      <inkml:brushProperty name="color" value="#FFFC00"/>
      <inkml:brushProperty name="tip" value="rectangle"/>
      <inkml:brushProperty name="rasterOp" value="maskPen"/>
      <inkml:brushProperty name="ignorePressure" value="1"/>
    </inkml:brush>
  </inkml:definitions>
  <inkml:trace contextRef="#ctx0" brushRef="#br0">1 106,'105'0,"105"-8,15-11,-61 4,66-2,757-19,17 34,-943 2,1332-6,-1270 4</inkml:trace>
</inkml:ink>
</file>

<file path=ppt/ink/ink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3-17T22:45:52.579"/>
    </inkml:context>
    <inkml:brush xml:id="br0">
      <inkml:brushProperty name="width" value="0.3" units="cm"/>
      <inkml:brushProperty name="height" value="0.6" units="cm"/>
      <inkml:brushProperty name="color" value="#FFFC00"/>
      <inkml:brushProperty name="tip" value="rectangle"/>
      <inkml:brushProperty name="rasterOp" value="maskPen"/>
      <inkml:brushProperty name="ignorePressure" value="1"/>
    </inkml:brush>
  </inkml:definitions>
  <inkml:trace contextRef="#ctx0" brushRef="#br0">0 1,'766'6,"-205"-2,-521-3,-1 0,0 3,-1 1,1 2,19 7,-18-4,1-1,0-2,0-2,9-1,170-1,-84-4,147 12,-134-4,112 7,178 3,1752-18,-2176 1,31 0,17 4,-34 0</inkml:trace>
</inkml:ink>
</file>

<file path=ppt/ink/ink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3-17T22:46:57.298"/>
    </inkml:context>
    <inkml:brush xml:id="br0">
      <inkml:brushProperty name="width" value="0.3" units="cm"/>
      <inkml:brushProperty name="height" value="0.6" units="cm"/>
      <inkml:brushProperty name="color" value="#FFFC00"/>
      <inkml:brushProperty name="tip" value="rectangle"/>
      <inkml:brushProperty name="rasterOp" value="maskPen"/>
      <inkml:brushProperty name="ignorePressure" value="1"/>
    </inkml:brush>
  </inkml:definitions>
  <inkml:trace contextRef="#ctx0" brushRef="#br0">0 202,'1'0,"-1"-1,1 1,0 0,-1-1,1 1,-1 0,1 0,-1 0,1 0,0-1,-1 1,1 0,-1 0,1 0,0 0,-1 0,1 0,-1 1,1-1,0 0,-1 0,2 0,575 21,-304-23,32-16,-78 6,-16 0,22-7,286-22,10 26,-160-2,-258 10,1202-66,-1224 68</inkml:trace>
</inkml:ink>
</file>

<file path=ppt/ink/ink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3-17T23:33:11.180"/>
    </inkml:context>
    <inkml:brush xml:id="br0">
      <inkml:brushProperty name="width" value="0.3" units="cm"/>
      <inkml:brushProperty name="height" value="0.6" units="cm"/>
      <inkml:brushProperty name="color" value="#FFFC00"/>
      <inkml:brushProperty name="tip" value="rectangle"/>
      <inkml:brushProperty name="rasterOp" value="maskPen"/>
      <inkml:brushProperty name="ignorePressure" value="1"/>
    </inkml:brush>
  </inkml:definitions>
  <inkml:trace contextRef="#ctx0" brushRef="#br0">1 93,'0'-2,"0"1,1 0,-1 0,0 0,1 0,-1 1,0-1,1 0,0 0,-1 0,1 0,-1 0,1 0,0 1,0-1,-1 0,1 1,0-1,0 0,0 1,0-1,0 1,0 0,0-1,0 1,0 0,0-1,0 1,7-2,0 0,-1 1,6-1,-2 1,33-5,0 3,10 1,-18 1,1-1,-1-2,27-7,-19 3,1 2,-1 2,37 1,-52 2,114-10,289 9,-271 3,-12 8,-39-2,1007 5,-778-13,244 11,105 5,7-14,-357-1,-337 0,2-1,-1 1,1 1,0-1,-1 0,1 1,0-1,0 1,2 2</inkml:trace>
</inkml:ink>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39E3965E-AC41-4711-9D10-E25ABB132D86}"/>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90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645152"/>
            <a:ext cx="10058400" cy="1143000"/>
          </a:xfrm>
        </p:spPr>
        <p:txBody>
          <a:bodyPr lIns="91440" rIns="91440">
            <a:normAutofit/>
          </a:bodyPr>
          <a:lstStyle>
            <a:lvl1pPr marL="0" indent="0" algn="l">
              <a:buNone/>
              <a:defRPr sz="2400" cap="all" spc="200" baseline="0">
                <a:solidFill>
                  <a:schemeClr val="tx1"/>
                </a:solidFill>
                <a:latin typeface="+mn-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cxnSp>
        <p:nvCxnSpPr>
          <p:cNvPr id="9" name="Straight Connector 8">
            <a:extLst>
              <a:ext uri="{FF2B5EF4-FFF2-40B4-BE49-F238E27FC236}">
                <a16:creationId xmlns:a16="http://schemas.microsoft.com/office/drawing/2014/main" id="{1F5DC8C3-BA5F-4EED-BB9A-A14272BD82A1}"/>
              </a:ext>
            </a:extLst>
          </p:cNvPr>
          <p:cNvCxnSpPr/>
          <p:nvPr/>
        </p:nvCxnSpPr>
        <p:spPr>
          <a:xfrm>
            <a:off x="1207658" y="4474741"/>
            <a:ext cx="987552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4" name="Date Placeholder 3">
            <a:extLst>
              <a:ext uri="{FF2B5EF4-FFF2-40B4-BE49-F238E27FC236}">
                <a16:creationId xmlns:a16="http://schemas.microsoft.com/office/drawing/2014/main" id="{9925CCF1-92C0-4AF3-BFAF-4921631915AB}"/>
              </a:ext>
            </a:extLst>
          </p:cNvPr>
          <p:cNvSpPr>
            <a:spLocks noGrp="1"/>
          </p:cNvSpPr>
          <p:nvPr>
            <p:ph type="dt" sz="half" idx="10"/>
          </p:nvPr>
        </p:nvSpPr>
        <p:spPr/>
        <p:txBody>
          <a:bodyPr/>
          <a:lstStyle/>
          <a:p>
            <a:fld id="{9184DA70-C731-4C70-880D-CCD4705E623C}" type="datetime1">
              <a:rPr lang="en-US" smtClean="0"/>
              <a:t>11/16/2021</a:t>
            </a:fld>
            <a:endParaRPr lang="en-US" dirty="0"/>
          </a:p>
        </p:txBody>
      </p:sp>
      <p:sp>
        <p:nvSpPr>
          <p:cNvPr id="5" name="Footer Placeholder 4">
            <a:extLst>
              <a:ext uri="{FF2B5EF4-FFF2-40B4-BE49-F238E27FC236}">
                <a16:creationId xmlns:a16="http://schemas.microsoft.com/office/drawing/2014/main" id="{051A78A9-3DFF-4937-A9F2-5D8CF495F36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FAEB271-5CC0-4759-BC6E-8BE53AB227C0}"/>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3008265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7D5506EE-1026-4F35-9ACC-BD05BE0F9B36}"/>
              </a:ext>
            </a:extLst>
          </p:cNvPr>
          <p:cNvSpPr>
            <a:spLocks noGrp="1"/>
          </p:cNvSpPr>
          <p:nvPr>
            <p:ph type="dt" sz="half" idx="10"/>
          </p:nvPr>
        </p:nvSpPr>
        <p:spPr/>
        <p:txBody>
          <a:bodyPr/>
          <a:lstStyle/>
          <a:p>
            <a:fld id="{B612A279-0833-481D-8C56-F67FD0AC6C50}" type="datetime1">
              <a:rPr lang="en-US" smtClean="0"/>
              <a:t>11/16/2021</a:t>
            </a:fld>
            <a:endParaRPr lang="en-US" dirty="0"/>
          </a:p>
        </p:txBody>
      </p:sp>
      <p:sp>
        <p:nvSpPr>
          <p:cNvPr id="8" name="Footer Placeholder 7">
            <a:extLst>
              <a:ext uri="{FF2B5EF4-FFF2-40B4-BE49-F238E27FC236}">
                <a16:creationId xmlns:a16="http://schemas.microsoft.com/office/drawing/2014/main" id="{B7696E5F-8D95-4450-AE52-5438E6EDE2BF}"/>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999B2253-74CC-409E-BEB0-F8EFCFCB5629}"/>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8261343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E1B68A5B-D9FA-424B-A4EB-30E7223836B3}"/>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AF33D6B0-F070-45C4-A472-19F432BE3932}"/>
              </a:ext>
            </a:extLst>
          </p:cNvPr>
          <p:cNvSpPr>
            <a:spLocks noGrp="1"/>
          </p:cNvSpPr>
          <p:nvPr>
            <p:ph type="dt" sz="half" idx="10"/>
          </p:nvPr>
        </p:nvSpPr>
        <p:spPr/>
        <p:txBody>
          <a:bodyPr/>
          <a:lstStyle/>
          <a:p>
            <a:fld id="{6587DA83-5663-4C9C-B9AA-0B40A3DAFF81}" type="datetime1">
              <a:rPr lang="en-US" smtClean="0"/>
              <a:t>11/16/2021</a:t>
            </a:fld>
            <a:endParaRPr lang="en-US" dirty="0"/>
          </a:p>
        </p:txBody>
      </p:sp>
      <p:sp>
        <p:nvSpPr>
          <p:cNvPr id="8" name="Footer Placeholder 7">
            <a:extLst>
              <a:ext uri="{FF2B5EF4-FFF2-40B4-BE49-F238E27FC236}">
                <a16:creationId xmlns:a16="http://schemas.microsoft.com/office/drawing/2014/main" id="{9975399F-DAB2-410D-967F-ED17E6F796E7}"/>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F762A46F-6BE5-4D12-9412-5CA7672EA8EC}"/>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5191907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354D8B55-9EA8-4B81-8E84-9B93B0A27559}"/>
              </a:ext>
            </a:extLst>
          </p:cNvPr>
          <p:cNvSpPr>
            <a:spLocks noGrp="1"/>
          </p:cNvSpPr>
          <p:nvPr>
            <p:ph type="dt" sz="half" idx="10"/>
          </p:nvPr>
        </p:nvSpPr>
        <p:spPr/>
        <p:txBody>
          <a:bodyPr/>
          <a:lstStyle/>
          <a:p>
            <a:fld id="{4BE1D723-8F53-4F53-90B0-1982A396982E}" type="datetime1">
              <a:rPr lang="en-US" smtClean="0"/>
              <a:t>11/16/2021</a:t>
            </a:fld>
            <a:endParaRPr lang="en-US" dirty="0"/>
          </a:p>
        </p:txBody>
      </p:sp>
      <p:sp>
        <p:nvSpPr>
          <p:cNvPr id="8" name="Footer Placeholder 7">
            <a:extLst>
              <a:ext uri="{FF2B5EF4-FFF2-40B4-BE49-F238E27FC236}">
                <a16:creationId xmlns:a16="http://schemas.microsoft.com/office/drawing/2014/main" id="{062CA021-2578-47CB-822C-BDDFF7223B28}"/>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C4AAB51D-4141-4682-9375-DAFD5FB9DD10}"/>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5747117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585C21A-8B93-4657-B5DF-7EAEAD3BE127}"/>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90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663440"/>
            <a:ext cx="10058400" cy="1143000"/>
          </a:xfrm>
        </p:spPr>
        <p:txBody>
          <a:bodyPr lIns="91440" rIns="91440" anchor="t" anchorCtr="0">
            <a:normAutofit/>
          </a:bodyPr>
          <a:lstStyle>
            <a:lvl1pPr marL="0" indent="0">
              <a:buNone/>
              <a:defRPr sz="2400" cap="all" spc="200" baseline="0">
                <a:solidFill>
                  <a:schemeClr val="tx1"/>
                </a:solidFill>
                <a:latin typeface="+mn-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cxnSp>
        <p:nvCxnSpPr>
          <p:cNvPr id="9" name="Straight Connector 8">
            <a:extLst>
              <a:ext uri="{FF2B5EF4-FFF2-40B4-BE49-F238E27FC236}">
                <a16:creationId xmlns:a16="http://schemas.microsoft.com/office/drawing/2014/main" id="{459DE2C1-4C52-40A3-8959-27B2C1BEBFF6}"/>
              </a:ext>
            </a:extLst>
          </p:cNvPr>
          <p:cNvCxnSpPr/>
          <p:nvPr/>
        </p:nvCxnSpPr>
        <p:spPr>
          <a:xfrm>
            <a:off x="1207658" y="4485132"/>
            <a:ext cx="987552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7" name="Date Placeholder 6">
            <a:extLst>
              <a:ext uri="{FF2B5EF4-FFF2-40B4-BE49-F238E27FC236}">
                <a16:creationId xmlns:a16="http://schemas.microsoft.com/office/drawing/2014/main" id="{AAF2E137-EC28-48F8-9198-1F02539029B6}"/>
              </a:ext>
            </a:extLst>
          </p:cNvPr>
          <p:cNvSpPr>
            <a:spLocks noGrp="1"/>
          </p:cNvSpPr>
          <p:nvPr>
            <p:ph type="dt" sz="half" idx="10"/>
          </p:nvPr>
        </p:nvSpPr>
        <p:spPr/>
        <p:txBody>
          <a:bodyPr/>
          <a:lstStyle/>
          <a:p>
            <a:fld id="{97669AF7-7BEB-44E4-9852-375E34362B5B}" type="datetime1">
              <a:rPr lang="en-US" smtClean="0"/>
              <a:t>11/16/2021</a:t>
            </a:fld>
            <a:endParaRPr lang="en-US" dirty="0"/>
          </a:p>
        </p:txBody>
      </p:sp>
      <p:sp>
        <p:nvSpPr>
          <p:cNvPr id="8" name="Footer Placeholder 7">
            <a:extLst>
              <a:ext uri="{FF2B5EF4-FFF2-40B4-BE49-F238E27FC236}">
                <a16:creationId xmlns:a16="http://schemas.microsoft.com/office/drawing/2014/main" id="{189422CD-6F62-4DD6-89EF-07A60B42D219}"/>
              </a:ext>
            </a:extLst>
          </p:cNvPr>
          <p:cNvSpPr>
            <a:spLocks noGrp="1"/>
          </p:cNvSpPr>
          <p:nvPr>
            <p:ph type="ftr" sz="quarter" idx="11"/>
          </p:nvPr>
        </p:nvSpPr>
        <p:spPr/>
        <p:txBody>
          <a:bodyPr/>
          <a:lstStyle/>
          <a:p>
            <a:endParaRPr lang="en-US" dirty="0"/>
          </a:p>
        </p:txBody>
      </p:sp>
      <p:sp>
        <p:nvSpPr>
          <p:cNvPr id="11" name="Slide Number Placeholder 10">
            <a:extLst>
              <a:ext uri="{FF2B5EF4-FFF2-40B4-BE49-F238E27FC236}">
                <a16:creationId xmlns:a16="http://schemas.microsoft.com/office/drawing/2014/main" id="{69C6AFF8-42B4-4D05-969B-9F5FB3355555}"/>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4456753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80" y="2120900"/>
            <a:ext cx="4639736" cy="374819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15944" y="2120900"/>
            <a:ext cx="4639736" cy="374819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a:extLst>
              <a:ext uri="{FF2B5EF4-FFF2-40B4-BE49-F238E27FC236}">
                <a16:creationId xmlns:a16="http://schemas.microsoft.com/office/drawing/2014/main" id="{5782D47D-B0DC-4C40-BCC6-BBBA32584A38}"/>
              </a:ext>
            </a:extLst>
          </p:cNvPr>
          <p:cNvSpPr>
            <a:spLocks noGrp="1"/>
          </p:cNvSpPr>
          <p:nvPr>
            <p:ph type="dt" sz="half" idx="10"/>
          </p:nvPr>
        </p:nvSpPr>
        <p:spPr/>
        <p:txBody>
          <a:bodyPr/>
          <a:lstStyle/>
          <a:p>
            <a:fld id="{BAAAC38D-0552-4C82-B593-E6124DFADBE2}" type="datetime1">
              <a:rPr lang="en-US" smtClean="0"/>
              <a:t>11/16/2021</a:t>
            </a:fld>
            <a:endParaRPr lang="en-US" dirty="0"/>
          </a:p>
        </p:txBody>
      </p:sp>
      <p:sp>
        <p:nvSpPr>
          <p:cNvPr id="9" name="Footer Placeholder 8">
            <a:extLst>
              <a:ext uri="{FF2B5EF4-FFF2-40B4-BE49-F238E27FC236}">
                <a16:creationId xmlns:a16="http://schemas.microsoft.com/office/drawing/2014/main" id="{4690D34E-7EBD-44B2-83CA-4C126A18D7EF}"/>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2AC511A1-9BBD-42DE-92FB-2AF44F8E97A9}"/>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4518954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2057400"/>
            <a:ext cx="4639736" cy="736282"/>
          </a:xfrm>
        </p:spPr>
        <p:txBody>
          <a:bodyPr lIns="91440" rIns="91440" anchor="ctr">
            <a:normAutofit/>
          </a:bodyPr>
          <a:lstStyle>
            <a:lvl1pPr marL="0" indent="0">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958274"/>
            <a:ext cx="4639736" cy="291082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15944" y="2057400"/>
            <a:ext cx="4639736" cy="736282"/>
          </a:xfrm>
        </p:spPr>
        <p:txBody>
          <a:bodyPr lIns="91440" rIns="91440" anchor="ctr">
            <a:normAutofit/>
          </a:bodyPr>
          <a:lstStyle>
            <a:lvl1pPr marL="0" indent="0">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515944" y="2958273"/>
            <a:ext cx="4639736" cy="291082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a:extLst>
              <a:ext uri="{FF2B5EF4-FFF2-40B4-BE49-F238E27FC236}">
                <a16:creationId xmlns:a16="http://schemas.microsoft.com/office/drawing/2014/main" id="{8AF8A515-AA94-45D1-9223-5C2272618D85}"/>
              </a:ext>
            </a:extLst>
          </p:cNvPr>
          <p:cNvSpPr>
            <a:spLocks noGrp="1"/>
          </p:cNvSpPr>
          <p:nvPr>
            <p:ph type="dt" sz="half" idx="10"/>
          </p:nvPr>
        </p:nvSpPr>
        <p:spPr/>
        <p:txBody>
          <a:bodyPr/>
          <a:lstStyle/>
          <a:p>
            <a:fld id="{D9DF0F1C-5577-4ACB-BB62-DF8F3C494C7E}" type="datetime1">
              <a:rPr lang="en-US" smtClean="0"/>
              <a:t>11/16/2021</a:t>
            </a:fld>
            <a:endParaRPr lang="en-US" dirty="0"/>
          </a:p>
        </p:txBody>
      </p:sp>
      <p:sp>
        <p:nvSpPr>
          <p:cNvPr id="11" name="Footer Placeholder 10">
            <a:extLst>
              <a:ext uri="{FF2B5EF4-FFF2-40B4-BE49-F238E27FC236}">
                <a16:creationId xmlns:a16="http://schemas.microsoft.com/office/drawing/2014/main" id="{D052F5BC-98E0-4D60-AD67-9547738B7DD4}"/>
              </a:ext>
            </a:extLst>
          </p:cNvPr>
          <p:cNvSpPr>
            <a:spLocks noGrp="1"/>
          </p:cNvSpPr>
          <p:nvPr>
            <p:ph type="ftr" sz="quarter" idx="11"/>
          </p:nvPr>
        </p:nvSpPr>
        <p:spPr/>
        <p:txBody>
          <a:bodyPr/>
          <a:lstStyle/>
          <a:p>
            <a:endParaRPr lang="en-US" dirty="0"/>
          </a:p>
        </p:txBody>
      </p:sp>
      <p:sp>
        <p:nvSpPr>
          <p:cNvPr id="12" name="Slide Number Placeholder 11">
            <a:extLst>
              <a:ext uri="{FF2B5EF4-FFF2-40B4-BE49-F238E27FC236}">
                <a16:creationId xmlns:a16="http://schemas.microsoft.com/office/drawing/2014/main" id="{A38552DC-952E-41EA-AAAF-C2187523C0B0}"/>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8605728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6" name="Date Placeholder 5">
            <a:extLst>
              <a:ext uri="{FF2B5EF4-FFF2-40B4-BE49-F238E27FC236}">
                <a16:creationId xmlns:a16="http://schemas.microsoft.com/office/drawing/2014/main" id="{7392073F-158F-44A3-8913-917AFFC1BC20}"/>
              </a:ext>
            </a:extLst>
          </p:cNvPr>
          <p:cNvSpPr>
            <a:spLocks noGrp="1"/>
          </p:cNvSpPr>
          <p:nvPr>
            <p:ph type="dt" sz="half" idx="10"/>
          </p:nvPr>
        </p:nvSpPr>
        <p:spPr/>
        <p:txBody>
          <a:bodyPr/>
          <a:lstStyle/>
          <a:p>
            <a:fld id="{1775B394-D9F9-4F0C-B15D-605F45CB9E9F}" type="datetime1">
              <a:rPr lang="en-US" smtClean="0"/>
              <a:t>11/16/2021</a:t>
            </a:fld>
            <a:endParaRPr lang="en-US" dirty="0"/>
          </a:p>
        </p:txBody>
      </p:sp>
      <p:sp>
        <p:nvSpPr>
          <p:cNvPr id="7" name="Footer Placeholder 6">
            <a:extLst>
              <a:ext uri="{FF2B5EF4-FFF2-40B4-BE49-F238E27FC236}">
                <a16:creationId xmlns:a16="http://schemas.microsoft.com/office/drawing/2014/main" id="{EED72207-24CA-42B7-A975-2F8E41CBA904}"/>
              </a:ext>
            </a:extLst>
          </p:cNvPr>
          <p:cNvSpPr>
            <a:spLocks noGrp="1"/>
          </p:cNvSpPr>
          <p:nvPr>
            <p:ph type="ftr" sz="quarter" idx="11"/>
          </p:nvPr>
        </p:nvSpPr>
        <p:spPr/>
        <p:txBody>
          <a:bodyPr/>
          <a:lstStyle/>
          <a:p>
            <a:endParaRPr lang="en-US" dirty="0"/>
          </a:p>
        </p:txBody>
      </p:sp>
      <p:sp>
        <p:nvSpPr>
          <p:cNvPr id="8" name="Slide Number Placeholder 7">
            <a:extLst>
              <a:ext uri="{FF2B5EF4-FFF2-40B4-BE49-F238E27FC236}">
                <a16:creationId xmlns:a16="http://schemas.microsoft.com/office/drawing/2014/main" id="{D01080F2-251A-4B88-9A62-16F46D724F83}"/>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5436873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8E9C91B-7EAD-4562-AB0E-DFB9663AECE3}"/>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a:extLst>
              <a:ext uri="{FF2B5EF4-FFF2-40B4-BE49-F238E27FC236}">
                <a16:creationId xmlns:a16="http://schemas.microsoft.com/office/drawing/2014/main" id="{94E9223F-721F-47BF-9FD5-0F8D12FF0DE1}"/>
              </a:ext>
            </a:extLst>
          </p:cNvPr>
          <p:cNvSpPr>
            <a:spLocks noGrp="1"/>
          </p:cNvSpPr>
          <p:nvPr>
            <p:ph type="dt" sz="half" idx="10"/>
          </p:nvPr>
        </p:nvSpPr>
        <p:spPr/>
        <p:txBody>
          <a:bodyPr/>
          <a:lstStyle/>
          <a:p>
            <a:fld id="{39667345-2558-425A-8533-9BFDBCE15005}" type="datetime1">
              <a:rPr lang="en-US" smtClean="0"/>
              <a:t>11/16/2021</a:t>
            </a:fld>
            <a:endParaRPr lang="en-US" dirty="0"/>
          </a:p>
        </p:txBody>
      </p:sp>
      <p:sp>
        <p:nvSpPr>
          <p:cNvPr id="3" name="Footer Placeholder 2">
            <a:extLst>
              <a:ext uri="{FF2B5EF4-FFF2-40B4-BE49-F238E27FC236}">
                <a16:creationId xmlns:a16="http://schemas.microsoft.com/office/drawing/2014/main" id="{05915714-6BBA-4593-8591-4E26F7D58D9F}"/>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BE06F857-D2E1-44DD-ABDD-EBB739645B67}"/>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4349398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6D90D66-BCB9-4229-A829-628874352AC0}"/>
              </a:ext>
            </a:extLst>
          </p:cNvPr>
          <p:cNvSpPr/>
          <p:nvPr/>
        </p:nvSpPr>
        <p:spPr>
          <a:xfrm>
            <a:off x="16" y="0"/>
            <a:ext cx="4654296" cy="68580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43466" y="786383"/>
            <a:ext cx="3517567" cy="2093975"/>
          </a:xfrm>
        </p:spPr>
        <p:txBody>
          <a:bodyPr anchor="b">
            <a:normAutofit/>
          </a:bodyPr>
          <a:lstStyle>
            <a:lvl1pPr>
              <a:lnSpc>
                <a:spcPct val="90000"/>
              </a:lnSpc>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5458984" y="812799"/>
            <a:ext cx="5928344" cy="52947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43465" y="3043050"/>
            <a:ext cx="3517567" cy="3064505"/>
          </a:xfrm>
        </p:spPr>
        <p:txBody>
          <a:bodyPr lIns="91440" rIns="91440">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643464" y="6446520"/>
            <a:ext cx="3517568" cy="365125"/>
          </a:xfrm>
        </p:spPr>
        <p:txBody>
          <a:bodyPr/>
          <a:lstStyle>
            <a:lvl1pPr algn="l">
              <a:defRPr/>
            </a:lvl1pPr>
          </a:lstStyle>
          <a:p>
            <a:fld id="{92BEA474-078D-4E9B-9B14-09A87B19DC46}" type="datetime1">
              <a:rPr lang="en-US" smtClean="0"/>
              <a:t>11/16/2021</a:t>
            </a:fld>
            <a:endParaRPr lang="en-US" dirty="0"/>
          </a:p>
        </p:txBody>
      </p:sp>
      <p:sp>
        <p:nvSpPr>
          <p:cNvPr id="6" name="Footer Placeholder 5"/>
          <p:cNvSpPr>
            <a:spLocks noGrp="1"/>
          </p:cNvSpPr>
          <p:nvPr>
            <p:ph type="ftr" sz="quarter" idx="11"/>
          </p:nvPr>
        </p:nvSpPr>
        <p:spPr>
          <a:xfrm>
            <a:off x="5458983" y="6446520"/>
            <a:ext cx="5334019"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3A98EE3D-8CD1-4C3F-BD1C-C98C9596463C}" type="slidenum">
              <a:rPr lang="en-US" smtClean="0"/>
              <a:pPr/>
              <a:t>‹#›</a:t>
            </a:fld>
            <a:endParaRPr lang="en-US" dirty="0"/>
          </a:p>
        </p:txBody>
      </p:sp>
    </p:spTree>
    <p:extLst>
      <p:ext uri="{BB962C8B-B14F-4D97-AF65-F5344CB8AC3E}">
        <p14:creationId xmlns:p14="http://schemas.microsoft.com/office/powerpoint/2010/main" val="31559210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A134939-39C0-4522-A125-A13DFDA66490}"/>
              </a:ext>
            </a:extLst>
          </p:cNvPr>
          <p:cNvSpPr/>
          <p:nvPr/>
        </p:nvSpPr>
        <p:spPr>
          <a:xfrm>
            <a:off x="0" y="4578350"/>
            <a:ext cx="12188825" cy="227965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15" y="0"/>
            <a:ext cx="12191985" cy="4578350"/>
          </a:xfrm>
          <a:solidFill>
            <a:schemeClr val="bg1">
              <a:lumMod val="85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2" name="Title 1"/>
          <p:cNvSpPr>
            <a:spLocks noGrp="1"/>
          </p:cNvSpPr>
          <p:nvPr>
            <p:ph type="title"/>
          </p:nvPr>
        </p:nvSpPr>
        <p:spPr>
          <a:xfrm>
            <a:off x="1097279" y="4799362"/>
            <a:ext cx="10113645" cy="743682"/>
          </a:xfr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4" name="Text Placeholder 3"/>
          <p:cNvSpPr>
            <a:spLocks noGrp="1"/>
          </p:cNvSpPr>
          <p:nvPr>
            <p:ph type="body" sz="half" idx="2"/>
          </p:nvPr>
        </p:nvSpPr>
        <p:spPr>
          <a:xfrm>
            <a:off x="1097279" y="5715000"/>
            <a:ext cx="10113264" cy="609600"/>
          </a:xfrm>
        </p:spPr>
        <p:txBody>
          <a:bodyPr lIns="91440" tIns="0" rIns="91440" bIns="0">
            <a:normAutofit/>
          </a:bodyPr>
          <a:lstStyle>
            <a:lvl1pPr marL="0" indent="0">
              <a:spcBef>
                <a:spcPts val="0"/>
              </a:spcBef>
              <a:spcAft>
                <a:spcPts val="600"/>
              </a:spcAft>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fld id="{4907D986-8816-4272-A432-0437A28A9828}" type="datetime1">
              <a:rPr lang="en-US" smtClean="0"/>
              <a:t>11/16/2021</a:t>
            </a:fld>
            <a:endParaRPr lang="en-US" dirty="0"/>
          </a:p>
        </p:txBody>
      </p:sp>
      <p:sp>
        <p:nvSpPr>
          <p:cNvPr id="6" name="Footer Placeholder 5"/>
          <p:cNvSpPr>
            <a:spLocks noGrp="1"/>
          </p:cNvSpPr>
          <p:nvPr>
            <p:ph type="ftr" sz="quarter" idx="11"/>
          </p:nvPr>
        </p:nvSpPr>
        <p:spPr>
          <a:xfrm>
            <a:off x="1097279" y="6446838"/>
            <a:ext cx="6818262" cy="365125"/>
          </a:xfrm>
        </p:spPr>
        <p:txBody>
          <a:bodyPr/>
          <a:lstStyle/>
          <a:p>
            <a:pPr algn="l"/>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6535642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416A0E3C-60E6-4F39-BC55-5F7C224E1F7C}"/>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2108201"/>
            <a:ext cx="10058400" cy="3760891"/>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218426" y="6446838"/>
            <a:ext cx="2584850" cy="365125"/>
          </a:xfrm>
          <a:prstGeom prst="rect">
            <a:avLst/>
          </a:prstGeom>
        </p:spPr>
        <p:txBody>
          <a:bodyPr vert="horz" lIns="91440" tIns="45720" rIns="91440" bIns="45720" rtlCol="0" anchor="ctr"/>
          <a:lstStyle>
            <a:lvl1pPr algn="r">
              <a:defRPr sz="800">
                <a:solidFill>
                  <a:srgbClr val="FFFFFF"/>
                </a:solidFill>
              </a:defRPr>
            </a:lvl1pPr>
          </a:lstStyle>
          <a:p>
            <a:fld id="{62D6E202-B606-4609-B914-27C9371A1F6D}" type="datetime1">
              <a:rPr lang="en-US" smtClean="0"/>
              <a:t>11/16/2021</a:t>
            </a:fld>
            <a:endParaRPr lang="en-US" dirty="0"/>
          </a:p>
        </p:txBody>
      </p:sp>
      <p:sp>
        <p:nvSpPr>
          <p:cNvPr id="5" name="Footer Placeholder 4"/>
          <p:cNvSpPr>
            <a:spLocks noGrp="1"/>
          </p:cNvSpPr>
          <p:nvPr>
            <p:ph type="ftr" sz="quarter" idx="3"/>
          </p:nvPr>
        </p:nvSpPr>
        <p:spPr>
          <a:xfrm>
            <a:off x="1097279" y="6446838"/>
            <a:ext cx="6818262" cy="365125"/>
          </a:xfrm>
          <a:prstGeom prst="rect">
            <a:avLst/>
          </a:prstGeom>
        </p:spPr>
        <p:txBody>
          <a:bodyPr vert="horz" lIns="91440" tIns="45720" rIns="91440" bIns="45720" rtlCol="0" anchor="ctr"/>
          <a:lstStyle>
            <a:lvl1pPr algn="l">
              <a:defRPr sz="8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10993582" y="6446838"/>
            <a:ext cx="780010" cy="365125"/>
          </a:xfrm>
          <a:prstGeom prst="rect">
            <a:avLst/>
          </a:prstGeom>
        </p:spPr>
        <p:txBody>
          <a:bodyPr vert="horz" lIns="91440" tIns="45720" rIns="91440" bIns="45720" rtlCol="0" anchor="ctr"/>
          <a:lstStyle>
            <a:lvl1pPr algn="l">
              <a:defRPr sz="800">
                <a:solidFill>
                  <a:srgbClr val="FFFFFF"/>
                </a:solidFill>
              </a:defRPr>
            </a:lvl1pPr>
          </a:lstStyle>
          <a:p>
            <a:fld id="{3A98EE3D-8CD1-4C3F-BD1C-C98C9596463C}" type="slidenum">
              <a:rPr lang="en-US" smtClean="0"/>
              <a:t>‹#›</a:t>
            </a:fld>
            <a:endParaRPr lang="en-US" dirty="0"/>
          </a:p>
        </p:txBody>
      </p:sp>
      <p:cxnSp>
        <p:nvCxnSpPr>
          <p:cNvPr id="10" name="Straight Connector 9">
            <a:extLst>
              <a:ext uri="{FF2B5EF4-FFF2-40B4-BE49-F238E27FC236}">
                <a16:creationId xmlns:a16="http://schemas.microsoft.com/office/drawing/2014/main" id="{C5025DAC-8B93-4160-B017-3A274A5828C0}"/>
              </a:ext>
            </a:extLst>
          </p:cNvPr>
          <p:cNvCxnSpPr/>
          <p:nvPr/>
        </p:nvCxnSpPr>
        <p:spPr>
          <a:xfrm>
            <a:off x="1193532" y="1897380"/>
            <a:ext cx="996696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72873255"/>
      </p:ext>
    </p:extLst>
  </p:cSld>
  <p:clrMap bg1="lt1" tx1="dk1" bg2="lt2" tx2="dk2" accent1="accent1" accent2="accent2" accent3="accent3" accent4="accent4" accent5="accent5" accent6="accent6" hlink="hlink" folHlink="folHlink"/>
  <p:sldLayoutIdLst>
    <p:sldLayoutId id="2147483671" r:id="rId1"/>
    <p:sldLayoutId id="2147483670" r:id="rId2"/>
    <p:sldLayoutId id="2147483669" r:id="rId3"/>
    <p:sldLayoutId id="2147483668" r:id="rId4"/>
    <p:sldLayoutId id="2147483667" r:id="rId5"/>
    <p:sldLayoutId id="2147483666" r:id="rId6"/>
    <p:sldLayoutId id="2147483665" r:id="rId7"/>
    <p:sldLayoutId id="2147483664" r:id="rId8"/>
    <p:sldLayoutId id="2147483663" r:id="rId9"/>
    <p:sldLayoutId id="2147483662" r:id="rId10"/>
    <p:sldLayoutId id="2147483661" r:id="rId11"/>
  </p:sldLayoutIdLst>
  <p:hf sldNum="0" hdr="0" ftr="0" dt="0"/>
  <p:txStyles>
    <p:titleStyle>
      <a:lvl1pPr algn="l" defTabSz="914400" rtl="0" eaLnBrk="1" latinLnBrk="0" hangingPunct="1">
        <a:lnSpc>
          <a:spcPct val="90000"/>
        </a:lnSpc>
        <a:spcBef>
          <a:spcPct val="0"/>
        </a:spcBef>
        <a:buNone/>
        <a:defRPr sz="47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11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100000"/>
        </a:lnSpc>
        <a:spcBef>
          <a:spcPts val="200"/>
        </a:spcBef>
        <a:spcAft>
          <a:spcPts val="400"/>
        </a:spcAft>
        <a:buClrTx/>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100000"/>
        </a:lnSpc>
        <a:spcBef>
          <a:spcPts val="200"/>
        </a:spcBef>
        <a:spcAft>
          <a:spcPts val="400"/>
        </a:spcAft>
        <a:buClrTx/>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100000"/>
        </a:lnSpc>
        <a:spcBef>
          <a:spcPts val="200"/>
        </a:spcBef>
        <a:spcAft>
          <a:spcPts val="400"/>
        </a:spcAft>
        <a:buClrTx/>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100000"/>
        </a:lnSpc>
        <a:spcBef>
          <a:spcPts val="200"/>
        </a:spcBef>
        <a:spcAft>
          <a:spcPts val="400"/>
        </a:spcAft>
        <a:buClrTx/>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78.png"/><Relationship Id="rId2" Type="http://schemas.openxmlformats.org/officeDocument/2006/relationships/customXml" Target="../ink/ink14.xml"/><Relationship Id="rId1" Type="http://schemas.openxmlformats.org/officeDocument/2006/relationships/slideLayout" Target="../slideLayouts/slideLayout2.xml"/><Relationship Id="rId6" Type="http://schemas.openxmlformats.org/officeDocument/2006/relationships/customXml" Target="../ink/ink16.xml"/><Relationship Id="rId11" Type="http://schemas.openxmlformats.org/officeDocument/2006/relationships/image" Target="../media/image182.png"/><Relationship Id="rId5" Type="http://schemas.openxmlformats.org/officeDocument/2006/relationships/image" Target="../media/image5.png"/><Relationship Id="rId10" Type="http://schemas.openxmlformats.org/officeDocument/2006/relationships/customXml" Target="../ink/ink17.xml"/><Relationship Id="rId4" Type="http://schemas.openxmlformats.org/officeDocument/2006/relationships/customXml" Target="../ink/ink15.xml"/><Relationship Id="rId9" Type="http://schemas.openxmlformats.org/officeDocument/2006/relationships/image" Target="../media/image181.png"/></Relationships>
</file>

<file path=ppt/slides/_rels/slide11.xml.rels><?xml version="1.0" encoding="UTF-8" standalone="yes"?>
<Relationships xmlns="http://schemas.openxmlformats.org/package/2006/relationships"><Relationship Id="rId2" Type="http://schemas.openxmlformats.org/officeDocument/2006/relationships/customXml" Target="../ink/ink18.xml"/><Relationship Id="rId1" Type="http://schemas.openxmlformats.org/officeDocument/2006/relationships/slideLayout" Target="../slideLayouts/slideLayout2.xml"/><Relationship Id="rId74" Type="http://schemas.openxmlformats.org/officeDocument/2006/relationships/image" Target="../media/image217.png"/></Relationships>
</file>

<file path=ppt/slides/_rels/slide12.xml.rels><?xml version="1.0" encoding="UTF-8" standalone="yes"?>
<Relationships xmlns="http://schemas.openxmlformats.org/package/2006/relationships"><Relationship Id="rId3" Type="http://schemas.openxmlformats.org/officeDocument/2006/relationships/image" Target="../media/image228.png"/><Relationship Id="rId47" Type="http://schemas.openxmlformats.org/officeDocument/2006/relationships/image" Target="../media/image250.png"/><Relationship Id="rId46" Type="http://schemas.openxmlformats.org/officeDocument/2006/relationships/customXml" Target="../ink/ink23.xml"/><Relationship Id="rId2" Type="http://schemas.openxmlformats.org/officeDocument/2006/relationships/customXml" Target="../ink/ink19.xml"/><Relationship Id="rId1" Type="http://schemas.openxmlformats.org/officeDocument/2006/relationships/slideLayout" Target="../slideLayouts/slideLayout2.xml"/><Relationship Id="rId6" Type="http://schemas.openxmlformats.org/officeDocument/2006/relationships/customXml" Target="../ink/ink21.xml"/><Relationship Id="rId45" Type="http://schemas.openxmlformats.org/officeDocument/2006/relationships/image" Target="../media/image249.png"/><Relationship Id="rId5" Type="http://schemas.openxmlformats.org/officeDocument/2006/relationships/image" Target="../media/image229.png"/><Relationship Id="rId44" Type="http://schemas.openxmlformats.org/officeDocument/2006/relationships/customXml" Target="../ink/ink22.xml"/><Relationship Id="rId99" Type="http://schemas.openxmlformats.org/officeDocument/2006/relationships/image" Target="../media/image276.png"/><Relationship Id="rId101" Type="http://schemas.openxmlformats.org/officeDocument/2006/relationships/customXml" Target="../ink/ink26.xml"/><Relationship Id="rId4" Type="http://schemas.openxmlformats.org/officeDocument/2006/relationships/customXml" Target="../ink/ink20.xml"/><Relationship Id="rId43" Type="http://schemas.openxmlformats.org/officeDocument/2006/relationships/image" Target="../media/image248.png"/><Relationship Id="rId48" Type="http://schemas.openxmlformats.org/officeDocument/2006/relationships/customXml" Target="../ink/ink24.xml"/><Relationship Id="rId100" Type="http://schemas.openxmlformats.org/officeDocument/2006/relationships/customXml" Target="../ink/ink2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5" Type="http://schemas.openxmlformats.org/officeDocument/2006/relationships/image" Target="../media/image43.png"/><Relationship Id="rId2" Type="http://schemas.openxmlformats.org/officeDocument/2006/relationships/customXml" Target="../ink/ink1.xml"/><Relationship Id="rId1" Type="http://schemas.openxmlformats.org/officeDocument/2006/relationships/slideLayout" Target="../slideLayouts/slideLayout2.xml"/><Relationship Id="rId87" Type="http://schemas.openxmlformats.org/officeDocument/2006/relationships/image" Target="../media/image44.png"/><Relationship Id="rId44" Type="http://schemas.openxmlformats.org/officeDocument/2006/relationships/customXml" Target="../ink/ink2.xml"/><Relationship Id="rId86" Type="http://schemas.openxmlformats.org/officeDocument/2006/relationships/customXml" Target="../ink/ink3.xml"/><Relationship Id="rId43" Type="http://schemas.openxmlformats.org/officeDocument/2006/relationships/image" Target="../media/image22.png"/></Relationships>
</file>

<file path=ppt/slides/_rels/slide5.xml.rels><?xml version="1.0" encoding="UTF-8" standalone="yes"?>
<Relationships xmlns="http://schemas.openxmlformats.org/package/2006/relationships"><Relationship Id="rId8" Type="http://schemas.openxmlformats.org/officeDocument/2006/relationships/image" Target="../media/image52.png"/><Relationship Id="rId13" Type="http://schemas.openxmlformats.org/officeDocument/2006/relationships/customXml" Target="../ink/ink9.xml"/><Relationship Id="rId18" Type="http://schemas.openxmlformats.org/officeDocument/2006/relationships/image" Target="../media/image57.png"/><Relationship Id="rId3" Type="http://schemas.openxmlformats.org/officeDocument/2006/relationships/customXml" Target="../ink/ink4.xml"/><Relationship Id="rId7" Type="http://schemas.openxmlformats.org/officeDocument/2006/relationships/customXml" Target="../ink/ink6.xml"/><Relationship Id="rId12" Type="http://schemas.openxmlformats.org/officeDocument/2006/relationships/image" Target="../media/image54.png"/><Relationship Id="rId17" Type="http://schemas.openxmlformats.org/officeDocument/2006/relationships/customXml" Target="../ink/ink10.xml"/><Relationship Id="rId2" Type="http://schemas.openxmlformats.org/officeDocument/2006/relationships/image" Target="../media/image2.png"/><Relationship Id="rId16" Type="http://schemas.openxmlformats.org/officeDocument/2006/relationships/image" Target="../media/image56.png"/><Relationship Id="rId1" Type="http://schemas.openxmlformats.org/officeDocument/2006/relationships/slideLayout" Target="../slideLayouts/slideLayout2.xml"/><Relationship Id="rId6" Type="http://schemas.openxmlformats.org/officeDocument/2006/relationships/image" Target="../media/image51.png"/><Relationship Id="rId11" Type="http://schemas.openxmlformats.org/officeDocument/2006/relationships/customXml" Target="../ink/ink8.xml"/><Relationship Id="rId5" Type="http://schemas.openxmlformats.org/officeDocument/2006/relationships/customXml" Target="../ink/ink5.xml"/><Relationship Id="rId10" Type="http://schemas.openxmlformats.org/officeDocument/2006/relationships/image" Target="../media/image53.png"/><Relationship Id="rId4" Type="http://schemas.openxmlformats.org/officeDocument/2006/relationships/image" Target="../media/image50.png"/><Relationship Id="rId9" Type="http://schemas.openxmlformats.org/officeDocument/2006/relationships/customXml" Target="../ink/ink7.xml"/></Relationships>
</file>

<file path=ppt/slides/_rels/slide6.xml.rels><?xml version="1.0" encoding="UTF-8" standalone="yes"?>
<Relationships xmlns="http://schemas.openxmlformats.org/package/2006/relationships"><Relationship Id="rId3" Type="http://schemas.openxmlformats.org/officeDocument/2006/relationships/image" Target="../media/image58.png"/><Relationship Id="rId2" Type="http://schemas.openxmlformats.org/officeDocument/2006/relationships/customXml" Target="../ink/ink11.xml"/><Relationship Id="rId1" Type="http://schemas.openxmlformats.org/officeDocument/2006/relationships/slideLayout" Target="../slideLayouts/slideLayout2.xml"/><Relationship Id="rId5" Type="http://schemas.openxmlformats.org/officeDocument/2006/relationships/image" Target="../media/image59.png"/><Relationship Id="rId4" Type="http://schemas.openxmlformats.org/officeDocument/2006/relationships/customXml" Target="../ink/ink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ustomXml" Target="../ink/ink13.xml"/><Relationship Id="rId2" Type="http://schemas.openxmlformats.org/officeDocument/2006/relationships/image" Target="../media/image3.emf"/><Relationship Id="rId1" Type="http://schemas.openxmlformats.org/officeDocument/2006/relationships/slideLayout" Target="../slideLayouts/slideLayout2.xml"/><Relationship Id="rId19" Type="http://schemas.openxmlformats.org/officeDocument/2006/relationships/image" Target="../media/image116.png"/></Relationships>
</file>

<file path=ppt/slides/_rels/slide9.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B6028E77-C979-4ECF-BA45-47035C11EB13}"/>
              </a:ext>
            </a:extLst>
          </p:cNvPr>
          <p:cNvPicPr>
            <a:picLocks noChangeAspect="1"/>
          </p:cNvPicPr>
          <p:nvPr/>
        </p:nvPicPr>
        <p:blipFill rotWithShape="1">
          <a:blip r:embed="rId2"/>
          <a:srcRect t="8358" b="917"/>
          <a:stretch/>
        </p:blipFill>
        <p:spPr>
          <a:xfrm>
            <a:off x="-1" y="10"/>
            <a:ext cx="12191999" cy="6857990"/>
          </a:xfrm>
          <a:prstGeom prst="rect">
            <a:avLst/>
          </a:prstGeom>
        </p:spPr>
      </p:pic>
      <p:sp>
        <p:nvSpPr>
          <p:cNvPr id="9" name="Rectangle 8">
            <a:extLst>
              <a:ext uri="{FF2B5EF4-FFF2-40B4-BE49-F238E27FC236}">
                <a16:creationId xmlns:a16="http://schemas.microsoft.com/office/drawing/2014/main" id="{7319A1DD-F557-4EC6-8A8C-F7617B4CD6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3118982"/>
            <a:ext cx="7537704" cy="2462668"/>
          </a:xfrm>
          <a:prstGeom prst="rect">
            <a:avLst/>
          </a:prstGeom>
          <a:solidFill>
            <a:schemeClr val="bg1">
              <a:alpha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72F48EB-D564-4797-B519-4A0C76FB96AF}"/>
              </a:ext>
            </a:extLst>
          </p:cNvPr>
          <p:cNvSpPr>
            <a:spLocks noGrp="1"/>
          </p:cNvSpPr>
          <p:nvPr>
            <p:ph type="ctrTitle"/>
          </p:nvPr>
        </p:nvSpPr>
        <p:spPr>
          <a:xfrm>
            <a:off x="735791" y="3331444"/>
            <a:ext cx="6470692" cy="1229306"/>
          </a:xfrm>
        </p:spPr>
        <p:txBody>
          <a:bodyPr>
            <a:normAutofit/>
          </a:bodyPr>
          <a:lstStyle/>
          <a:p>
            <a:r>
              <a:rPr lang="en-US" sz="4200">
                <a:solidFill>
                  <a:schemeClr val="tx1"/>
                </a:solidFill>
              </a:rPr>
              <a:t>FUTURES &amp; FORWARDS</a:t>
            </a:r>
          </a:p>
        </p:txBody>
      </p:sp>
      <p:sp>
        <p:nvSpPr>
          <p:cNvPr id="3" name="Subtitle 2">
            <a:extLst>
              <a:ext uri="{FF2B5EF4-FFF2-40B4-BE49-F238E27FC236}">
                <a16:creationId xmlns:a16="http://schemas.microsoft.com/office/drawing/2014/main" id="{F883FB8D-E86A-4453-9DE5-DD16E9257F98}"/>
              </a:ext>
            </a:extLst>
          </p:cNvPr>
          <p:cNvSpPr>
            <a:spLocks noGrp="1"/>
          </p:cNvSpPr>
          <p:nvPr>
            <p:ph type="subTitle" idx="1"/>
          </p:nvPr>
        </p:nvSpPr>
        <p:spPr>
          <a:xfrm>
            <a:off x="735791" y="4735799"/>
            <a:ext cx="6470693" cy="605256"/>
          </a:xfrm>
        </p:spPr>
        <p:txBody>
          <a:bodyPr>
            <a:normAutofit/>
          </a:bodyPr>
          <a:lstStyle/>
          <a:p>
            <a:r>
              <a:rPr lang="en-US" dirty="0"/>
              <a:t>Professor Droussiotis</a:t>
            </a:r>
          </a:p>
        </p:txBody>
      </p:sp>
      <p:cxnSp>
        <p:nvCxnSpPr>
          <p:cNvPr id="11" name="Straight Connector 10">
            <a:extLst>
              <a:ext uri="{FF2B5EF4-FFF2-40B4-BE49-F238E27FC236}">
                <a16:creationId xmlns:a16="http://schemas.microsoft.com/office/drawing/2014/main" id="{D28A9C89-B313-458F-9C85-515930A51A9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72429" y="4641183"/>
            <a:ext cx="6309360" cy="0"/>
          </a:xfrm>
          <a:prstGeom prst="line">
            <a:avLst/>
          </a:prstGeom>
          <a:ln w="19050">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sp>
        <p:nvSpPr>
          <p:cNvPr id="13" name="Rectangle 12">
            <a:extLst>
              <a:ext uri="{FF2B5EF4-FFF2-40B4-BE49-F238E27FC236}">
                <a16:creationId xmlns:a16="http://schemas.microsoft.com/office/drawing/2014/main" id="{C390A367-0330-4E03-9D5F-40308A7975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400800"/>
            <a:ext cx="12192000" cy="457200"/>
          </a:xfrm>
          <a:prstGeom prst="rect">
            <a:avLst/>
          </a:prstGeom>
          <a:solidFill>
            <a:srgbClr val="262626">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595561707"/>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08317A-7CE1-4AD7-B887-9CCE28ED4804}"/>
              </a:ext>
            </a:extLst>
          </p:cNvPr>
          <p:cNvSpPr>
            <a:spLocks noGrp="1"/>
          </p:cNvSpPr>
          <p:nvPr>
            <p:ph type="title"/>
          </p:nvPr>
        </p:nvSpPr>
        <p:spPr/>
        <p:txBody>
          <a:bodyPr/>
          <a:lstStyle/>
          <a:p>
            <a:r>
              <a:rPr lang="en-US" dirty="0"/>
              <a:t>Futures Market Strategies</a:t>
            </a:r>
            <a:br>
              <a:rPr lang="en-US" dirty="0"/>
            </a:br>
            <a:r>
              <a:rPr lang="en-US" dirty="0"/>
              <a:t>Speculation – Basis Risk</a:t>
            </a:r>
          </a:p>
        </p:txBody>
      </p:sp>
      <p:sp>
        <p:nvSpPr>
          <p:cNvPr id="3" name="Content Placeholder 2">
            <a:extLst>
              <a:ext uri="{FF2B5EF4-FFF2-40B4-BE49-F238E27FC236}">
                <a16:creationId xmlns:a16="http://schemas.microsoft.com/office/drawing/2014/main" id="{CB1D3CF1-86B1-4ADF-BD6F-4EE5FFB43FB0}"/>
              </a:ext>
            </a:extLst>
          </p:cNvPr>
          <p:cNvSpPr>
            <a:spLocks noGrp="1"/>
          </p:cNvSpPr>
          <p:nvPr>
            <p:ph idx="1"/>
          </p:nvPr>
        </p:nvSpPr>
        <p:spPr/>
        <p:txBody>
          <a:bodyPr>
            <a:normAutofit fontScale="92500" lnSpcReduction="10000"/>
          </a:bodyPr>
          <a:lstStyle/>
          <a:p>
            <a:r>
              <a:rPr lang="en-US" sz="1800" dirty="0"/>
              <a:t>The basis is the difference between the futures price and spot price. The convergence property implies that </a:t>
            </a:r>
          </a:p>
          <a:p>
            <a:r>
              <a:rPr lang="en-US" sz="1800" b="1" dirty="0"/>
              <a:t>Sr – K = basis or K – Sr = 0  </a:t>
            </a:r>
          </a:p>
          <a:p>
            <a:r>
              <a:rPr lang="en-US" sz="1800" dirty="0"/>
              <a:t>Basis Risk is the risk associated with imperfect hedging using futures. It could arise because of the difference between the asset whose price is to be hedged and the asset underlying the derivative, or because of a mismatch between the expiration date of the futures and the actual selling date of the asset. </a:t>
            </a:r>
          </a:p>
          <a:p>
            <a:r>
              <a:rPr lang="en-US" sz="1800" dirty="0"/>
              <a:t> Under these conditions, the spot price of the asset, and the futures price, do not converge on the expiration date of the future. The amount by which the two quantities differ measures the value of the basis risk. That is, </a:t>
            </a:r>
          </a:p>
          <a:p>
            <a:r>
              <a:rPr lang="en-US" sz="1800" dirty="0"/>
              <a:t> </a:t>
            </a:r>
          </a:p>
        </p:txBody>
      </p:sp>
      <mc:AlternateContent xmlns:mc="http://schemas.openxmlformats.org/markup-compatibility/2006" xmlns:p14="http://schemas.microsoft.com/office/powerpoint/2010/main">
        <mc:Choice Requires="p14">
          <p:contentPart p14:bwMode="auto" r:id="rId2">
            <p14:nvContentPartPr>
              <p14:cNvPr id="5" name="Ink 4">
                <a:extLst>
                  <a:ext uri="{FF2B5EF4-FFF2-40B4-BE49-F238E27FC236}">
                    <a16:creationId xmlns:a16="http://schemas.microsoft.com/office/drawing/2014/main" id="{83341F7C-6D4E-4986-B2F7-4EFC14488684}"/>
                  </a:ext>
                </a:extLst>
              </p14:cNvPr>
              <p14:cNvContentPartPr/>
              <p14:nvPr/>
            </p14:nvContentPartPr>
            <p14:xfrm>
              <a:off x="4911068" y="1276920"/>
              <a:ext cx="2376720" cy="76680"/>
            </p14:xfrm>
          </p:contentPart>
        </mc:Choice>
        <mc:Fallback xmlns="">
          <p:pic>
            <p:nvPicPr>
              <p:cNvPr id="5" name="Ink 4">
                <a:extLst>
                  <a:ext uri="{FF2B5EF4-FFF2-40B4-BE49-F238E27FC236}">
                    <a16:creationId xmlns:a16="http://schemas.microsoft.com/office/drawing/2014/main" id="{83341F7C-6D4E-4986-B2F7-4EFC14488684}"/>
                  </a:ext>
                </a:extLst>
              </p:cNvPr>
              <p:cNvPicPr/>
              <p:nvPr/>
            </p:nvPicPr>
            <p:blipFill>
              <a:blip r:embed="rId3"/>
              <a:stretch>
                <a:fillRect/>
              </a:stretch>
            </p:blipFill>
            <p:spPr>
              <a:xfrm>
                <a:off x="4857428" y="1168920"/>
                <a:ext cx="2484360" cy="292320"/>
              </a:xfrm>
              <a:prstGeom prst="rect">
                <a:avLst/>
              </a:prstGeom>
            </p:spPr>
          </p:pic>
        </mc:Fallback>
      </mc:AlternateContent>
      <mc:AlternateContent xmlns:mc="http://schemas.openxmlformats.org/markup-compatibility/2006">
        <mc:Choice xmlns:p14="http://schemas.microsoft.com/office/powerpoint/2010/main" Requires="p14">
          <p:contentPart p14:bwMode="auto" r:id="rId4">
            <p14:nvContentPartPr>
              <p14:cNvPr id="7" name="Ink 6">
                <a:extLst>
                  <a:ext uri="{FF2B5EF4-FFF2-40B4-BE49-F238E27FC236}">
                    <a16:creationId xmlns:a16="http://schemas.microsoft.com/office/drawing/2014/main" id="{67BBD644-7DD1-462E-9BCB-D6342361EF88}"/>
                  </a:ext>
                </a:extLst>
              </p14:cNvPr>
              <p14:cNvContentPartPr/>
              <p14:nvPr/>
            </p14:nvContentPartPr>
            <p14:xfrm>
              <a:off x="1193056" y="3055555"/>
              <a:ext cx="555480" cy="7200"/>
            </p14:xfrm>
          </p:contentPart>
        </mc:Choice>
        <mc:Fallback>
          <p:pic>
            <p:nvPicPr>
              <p:cNvPr id="7" name="Ink 6">
                <a:extLst>
                  <a:ext uri="{FF2B5EF4-FFF2-40B4-BE49-F238E27FC236}">
                    <a16:creationId xmlns:a16="http://schemas.microsoft.com/office/drawing/2014/main" id="{67BBD644-7DD1-462E-9BCB-D6342361EF88}"/>
                  </a:ext>
                </a:extLst>
              </p:cNvPr>
              <p:cNvPicPr/>
              <p:nvPr/>
            </p:nvPicPr>
            <p:blipFill>
              <a:blip r:embed="rId5"/>
              <a:stretch>
                <a:fillRect/>
              </a:stretch>
            </p:blipFill>
            <p:spPr>
              <a:xfrm>
                <a:off x="1139056" y="2947555"/>
                <a:ext cx="663120" cy="222840"/>
              </a:xfrm>
              <a:prstGeom prst="rect">
                <a:avLst/>
              </a:prstGeom>
            </p:spPr>
          </p:pic>
        </mc:Fallback>
      </mc:AlternateContent>
      <mc:AlternateContent xmlns:mc="http://schemas.openxmlformats.org/markup-compatibility/2006" xmlns:p14="http://schemas.microsoft.com/office/powerpoint/2010/main">
        <mc:Choice Requires="p14">
          <p:contentPart p14:bwMode="auto" r:id="rId6">
            <p14:nvContentPartPr>
              <p14:cNvPr id="8" name="Ink 7">
                <a:extLst>
                  <a:ext uri="{FF2B5EF4-FFF2-40B4-BE49-F238E27FC236}">
                    <a16:creationId xmlns:a16="http://schemas.microsoft.com/office/drawing/2014/main" id="{98B69E86-4046-48B7-B658-D3718A23925F}"/>
                  </a:ext>
                </a:extLst>
              </p14:cNvPr>
              <p14:cNvContentPartPr/>
              <p14:nvPr/>
            </p14:nvContentPartPr>
            <p14:xfrm>
              <a:off x="2003348" y="2997000"/>
              <a:ext cx="480600" cy="34200"/>
            </p14:xfrm>
          </p:contentPart>
        </mc:Choice>
        <mc:Fallback xmlns="">
          <p:pic>
            <p:nvPicPr>
              <p:cNvPr id="8" name="Ink 7">
                <a:extLst>
                  <a:ext uri="{FF2B5EF4-FFF2-40B4-BE49-F238E27FC236}">
                    <a16:creationId xmlns:a16="http://schemas.microsoft.com/office/drawing/2014/main" id="{98B69E86-4046-48B7-B658-D3718A23925F}"/>
                  </a:ext>
                </a:extLst>
              </p:cNvPr>
              <p:cNvPicPr/>
              <p:nvPr/>
            </p:nvPicPr>
            <p:blipFill>
              <a:blip r:embed="rId9"/>
              <a:stretch>
                <a:fillRect/>
              </a:stretch>
            </p:blipFill>
            <p:spPr>
              <a:xfrm>
                <a:off x="1949348" y="2889000"/>
                <a:ext cx="588240" cy="249840"/>
              </a:xfrm>
              <a:prstGeom prst="rect">
                <a:avLst/>
              </a:prstGeom>
            </p:spPr>
          </p:pic>
        </mc:Fallback>
      </mc:AlternateContent>
      <mc:AlternateContent xmlns:mc="http://schemas.openxmlformats.org/markup-compatibility/2006" xmlns:p14="http://schemas.microsoft.com/office/powerpoint/2010/main">
        <mc:Choice Requires="p14">
          <p:contentPart p14:bwMode="auto" r:id="rId10">
            <p14:nvContentPartPr>
              <p14:cNvPr id="9" name="Ink 8">
                <a:extLst>
                  <a:ext uri="{FF2B5EF4-FFF2-40B4-BE49-F238E27FC236}">
                    <a16:creationId xmlns:a16="http://schemas.microsoft.com/office/drawing/2014/main" id="{05D39536-F2BA-4898-987A-0163635CE4D8}"/>
                  </a:ext>
                </a:extLst>
              </p14:cNvPr>
              <p14:cNvContentPartPr/>
              <p14:nvPr/>
            </p14:nvContentPartPr>
            <p14:xfrm>
              <a:off x="2874908" y="3023640"/>
              <a:ext cx="911880" cy="21600"/>
            </p14:xfrm>
          </p:contentPart>
        </mc:Choice>
        <mc:Fallback xmlns="">
          <p:pic>
            <p:nvPicPr>
              <p:cNvPr id="9" name="Ink 8">
                <a:extLst>
                  <a:ext uri="{FF2B5EF4-FFF2-40B4-BE49-F238E27FC236}">
                    <a16:creationId xmlns:a16="http://schemas.microsoft.com/office/drawing/2014/main" id="{05D39536-F2BA-4898-987A-0163635CE4D8}"/>
                  </a:ext>
                </a:extLst>
              </p:cNvPr>
              <p:cNvPicPr/>
              <p:nvPr/>
            </p:nvPicPr>
            <p:blipFill>
              <a:blip r:embed="rId11"/>
              <a:stretch>
                <a:fillRect/>
              </a:stretch>
            </p:blipFill>
            <p:spPr>
              <a:xfrm>
                <a:off x="2821268" y="2916000"/>
                <a:ext cx="1019520" cy="237240"/>
              </a:xfrm>
              <a:prstGeom prst="rect">
                <a:avLst/>
              </a:prstGeom>
            </p:spPr>
          </p:pic>
        </mc:Fallback>
      </mc:AlternateContent>
    </p:spTree>
    <p:extLst>
      <p:ext uri="{BB962C8B-B14F-4D97-AF65-F5344CB8AC3E}">
        <p14:creationId xmlns:p14="http://schemas.microsoft.com/office/powerpoint/2010/main" val="3655123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BD64ED-A2F1-4342-99CB-F93BF22B0F7F}"/>
              </a:ext>
            </a:extLst>
          </p:cNvPr>
          <p:cNvSpPr>
            <a:spLocks noGrp="1"/>
          </p:cNvSpPr>
          <p:nvPr>
            <p:ph type="title"/>
          </p:nvPr>
        </p:nvSpPr>
        <p:spPr/>
        <p:txBody>
          <a:bodyPr/>
          <a:lstStyle/>
          <a:p>
            <a:r>
              <a:rPr lang="en-US" dirty="0"/>
              <a:t>Speculation on the Basis</a:t>
            </a:r>
            <a:br>
              <a:rPr lang="en-US" dirty="0"/>
            </a:br>
            <a:r>
              <a:rPr lang="en-US" dirty="0"/>
              <a:t>Example 5</a:t>
            </a:r>
          </a:p>
        </p:txBody>
      </p:sp>
      <p:sp>
        <p:nvSpPr>
          <p:cNvPr id="3" name="Content Placeholder 2">
            <a:extLst>
              <a:ext uri="{FF2B5EF4-FFF2-40B4-BE49-F238E27FC236}">
                <a16:creationId xmlns:a16="http://schemas.microsoft.com/office/drawing/2014/main" id="{DEB66C53-1D49-4F4E-8F36-E829B6360436}"/>
              </a:ext>
            </a:extLst>
          </p:cNvPr>
          <p:cNvSpPr>
            <a:spLocks noGrp="1"/>
          </p:cNvSpPr>
          <p:nvPr>
            <p:ph idx="1"/>
          </p:nvPr>
        </p:nvSpPr>
        <p:spPr/>
        <p:txBody>
          <a:bodyPr>
            <a:normAutofit/>
          </a:bodyPr>
          <a:lstStyle/>
          <a:p>
            <a:r>
              <a:rPr lang="en-US" sz="1500" dirty="0"/>
              <a:t>Investor holding 100 ounces of gold, who is short of one gold futures contract. Suppose gold sells for $1,266.80 an ounce, and the futures price for May 2020 $1,236.80 an ounce (WSJ). Therefore, the basis is currently $30 ($1,266.80 - $1,236.80). Tomorrow, the spot price might increase to $1,276.80, while the futures price increases to $1,241.80, so the basis increases to $35 ($1,276.80 - $1,241.80).  The investor’s gains and losses are as follows: </a:t>
            </a:r>
          </a:p>
          <a:p>
            <a:r>
              <a:rPr lang="en-US" sz="1500" dirty="0"/>
              <a:t> Gain on holdings of gold (per ounce):   $1,276.80 – 1266.80 = $10 Loss on gold futures position (per ounce):  $1,241.80 – 1,236.80 = $ 5 </a:t>
            </a:r>
          </a:p>
          <a:p>
            <a:r>
              <a:rPr lang="en-US" sz="1500" dirty="0"/>
              <a:t> An investor gains $10 per ounce on the gold holdings but loses $5 an ounce on the short futures position. The net gain is the decrease in the basis, or $5 an ounce</a:t>
            </a:r>
            <a:r>
              <a:rPr lang="en-US" dirty="0"/>
              <a:t>. </a:t>
            </a:r>
          </a:p>
          <a:p>
            <a:r>
              <a:rPr lang="en-US" dirty="0"/>
              <a:t> </a:t>
            </a:r>
          </a:p>
        </p:txBody>
      </p:sp>
      <mc:AlternateContent xmlns:mc="http://schemas.openxmlformats.org/markup-compatibility/2006" xmlns:p14="http://schemas.microsoft.com/office/powerpoint/2010/main">
        <mc:Choice Requires="p14">
          <p:contentPart p14:bwMode="auto" r:id="rId2">
            <p14:nvContentPartPr>
              <p14:cNvPr id="58" name="Ink 57">
                <a:extLst>
                  <a:ext uri="{FF2B5EF4-FFF2-40B4-BE49-F238E27FC236}">
                    <a16:creationId xmlns:a16="http://schemas.microsoft.com/office/drawing/2014/main" id="{A9BF331E-B3DB-4847-9BC8-97152F51D430}"/>
                  </a:ext>
                </a:extLst>
              </p14:cNvPr>
              <p14:cNvContentPartPr/>
              <p14:nvPr/>
            </p14:nvContentPartPr>
            <p14:xfrm>
              <a:off x="8464268" y="5270396"/>
              <a:ext cx="10440" cy="13320"/>
            </p14:xfrm>
          </p:contentPart>
        </mc:Choice>
        <mc:Fallback xmlns="">
          <p:pic>
            <p:nvPicPr>
              <p:cNvPr id="58" name="Ink 57">
                <a:extLst>
                  <a:ext uri="{FF2B5EF4-FFF2-40B4-BE49-F238E27FC236}">
                    <a16:creationId xmlns:a16="http://schemas.microsoft.com/office/drawing/2014/main" id="{A9BF331E-B3DB-4847-9BC8-97152F51D430}"/>
                  </a:ext>
                </a:extLst>
              </p:cNvPr>
              <p:cNvPicPr/>
              <p:nvPr/>
            </p:nvPicPr>
            <p:blipFill>
              <a:blip r:embed="rId74"/>
              <a:stretch>
                <a:fillRect/>
              </a:stretch>
            </p:blipFill>
            <p:spPr>
              <a:xfrm>
                <a:off x="8446628" y="5252756"/>
                <a:ext cx="46080" cy="48960"/>
              </a:xfrm>
              <a:prstGeom prst="rect">
                <a:avLst/>
              </a:prstGeom>
            </p:spPr>
          </p:pic>
        </mc:Fallback>
      </mc:AlternateContent>
    </p:spTree>
    <p:extLst>
      <p:ext uri="{BB962C8B-B14F-4D97-AF65-F5344CB8AC3E}">
        <p14:creationId xmlns:p14="http://schemas.microsoft.com/office/powerpoint/2010/main" val="31230204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46703F0-D63E-48AE-830A-878C74F0639D}"/>
              </a:ext>
            </a:extLst>
          </p:cNvPr>
          <p:cNvSpPr>
            <a:spLocks noGrp="1"/>
          </p:cNvSpPr>
          <p:nvPr>
            <p:ph idx="1"/>
          </p:nvPr>
        </p:nvSpPr>
        <p:spPr/>
        <p:txBody>
          <a:bodyPr>
            <a:normAutofit/>
          </a:bodyPr>
          <a:lstStyle/>
          <a:p>
            <a:r>
              <a:rPr lang="en-US" sz="1600" dirty="0"/>
              <a:t>A company knows that it will buy 1 million gallons of jet fuel in three months. The standard deviation of the change in the price per gallon of jet fuel over a 2-month period (</a:t>
            </a:r>
            <a:r>
              <a:rPr lang="en-US" sz="1600" dirty="0" err="1"/>
              <a:t>σs</a:t>
            </a:r>
            <a:r>
              <a:rPr lang="en-US" sz="1600" dirty="0"/>
              <a:t>) is calculated 0.032 (3.2%). The company chooses to hedge by buying futures contracts on heating oil. The standard deviation of the change in the futures price over 2-month period (</a:t>
            </a:r>
            <a:r>
              <a:rPr lang="en-US" sz="1600" dirty="0" err="1"/>
              <a:t>σk</a:t>
            </a:r>
            <a:r>
              <a:rPr lang="en-US" sz="1600" dirty="0"/>
              <a:t>) is 0.040 (4.0%) and the coefficient of correlation (ρ) between the 3-month change in the price of jet fuel and 2-month change in the futures price is 0.8. The optimal hedge ratio is here fore: </a:t>
            </a:r>
          </a:p>
          <a:p>
            <a:r>
              <a:rPr lang="en-US" sz="1600" dirty="0"/>
              <a:t> 0.8 x (0.032 / 0.040) = 0.64. </a:t>
            </a:r>
          </a:p>
          <a:p>
            <a:r>
              <a:rPr lang="en-US" sz="1600" dirty="0"/>
              <a:t> One heating oil futures contract is on </a:t>
            </a:r>
            <a:r>
              <a:rPr lang="en-US" sz="1600" b="1" dirty="0"/>
              <a:t>42,000 gallons</a:t>
            </a:r>
            <a:r>
              <a:rPr lang="en-US" sz="1600" dirty="0"/>
              <a:t>. The company should therefore buy  </a:t>
            </a:r>
          </a:p>
          <a:p>
            <a:r>
              <a:rPr lang="en-US" sz="1600" b="1" dirty="0"/>
              <a:t> 0.64 x (1,000,000 / 42,000) = 15.2 or Contracts (~15 contracts) </a:t>
            </a:r>
          </a:p>
        </p:txBody>
      </p:sp>
      <p:sp>
        <p:nvSpPr>
          <p:cNvPr id="4" name="TextBox 3">
            <a:extLst>
              <a:ext uri="{FF2B5EF4-FFF2-40B4-BE49-F238E27FC236}">
                <a16:creationId xmlns:a16="http://schemas.microsoft.com/office/drawing/2014/main" id="{D31DAF49-FF3E-42C8-92EE-E0BD692B2F32}"/>
              </a:ext>
            </a:extLst>
          </p:cNvPr>
          <p:cNvSpPr txBox="1"/>
          <p:nvPr/>
        </p:nvSpPr>
        <p:spPr>
          <a:xfrm>
            <a:off x="6927111" y="474632"/>
            <a:ext cx="4577316" cy="646331"/>
          </a:xfrm>
          <a:prstGeom prst="rect">
            <a:avLst/>
          </a:prstGeom>
          <a:noFill/>
        </p:spPr>
        <p:txBody>
          <a:bodyPr wrap="square" rtlCol="0">
            <a:spAutoFit/>
          </a:bodyPr>
          <a:lstStyle/>
          <a:p>
            <a:r>
              <a:rPr lang="en-US" sz="3600" b="1" dirty="0">
                <a:solidFill>
                  <a:srgbClr val="FF0000"/>
                </a:solidFill>
              </a:rPr>
              <a:t>h = </a:t>
            </a:r>
            <a:r>
              <a:rPr lang="el-GR" sz="3600" b="1" dirty="0">
                <a:solidFill>
                  <a:srgbClr val="FF0000"/>
                </a:solidFill>
              </a:rPr>
              <a:t>ρ. (σ</a:t>
            </a:r>
            <a:r>
              <a:rPr lang="en-US" sz="1600" b="1" dirty="0">
                <a:solidFill>
                  <a:srgbClr val="FF0000"/>
                </a:solidFill>
                <a:effectLst>
                  <a:outerShdw blurRad="38100" dist="38100" dir="2700000" algn="tl">
                    <a:srgbClr val="000000">
                      <a:alpha val="43137"/>
                    </a:srgbClr>
                  </a:outerShdw>
                </a:effectLst>
              </a:rPr>
              <a:t>S</a:t>
            </a:r>
            <a:r>
              <a:rPr lang="en-US" sz="3600" b="1" dirty="0">
                <a:solidFill>
                  <a:srgbClr val="FF0000"/>
                </a:solidFill>
              </a:rPr>
              <a:t> / </a:t>
            </a:r>
            <a:r>
              <a:rPr lang="el-GR" sz="3600" b="1" dirty="0">
                <a:solidFill>
                  <a:srgbClr val="FF0000"/>
                </a:solidFill>
              </a:rPr>
              <a:t>σ</a:t>
            </a:r>
            <a:r>
              <a:rPr lang="en-US" sz="1600" b="1" dirty="0">
                <a:solidFill>
                  <a:srgbClr val="FF0000"/>
                </a:solidFill>
                <a:effectLst>
                  <a:outerShdw blurRad="38100" dist="38100" dir="2700000" algn="tl">
                    <a:srgbClr val="000000">
                      <a:alpha val="43137"/>
                    </a:srgbClr>
                  </a:outerShdw>
                </a:effectLst>
              </a:rPr>
              <a:t>K</a:t>
            </a:r>
            <a:r>
              <a:rPr lang="en-US" sz="3600" b="1" dirty="0">
                <a:solidFill>
                  <a:srgbClr val="FF0000"/>
                </a:solidFill>
              </a:rPr>
              <a:t>) </a:t>
            </a:r>
          </a:p>
        </p:txBody>
      </p:sp>
      <mc:AlternateContent xmlns:mc="http://schemas.openxmlformats.org/markup-compatibility/2006" xmlns:p14="http://schemas.microsoft.com/office/powerpoint/2010/main">
        <mc:Choice Requires="p14">
          <p:contentPart p14:bwMode="auto" r:id="rId2">
            <p14:nvContentPartPr>
              <p14:cNvPr id="5" name="Ink 4">
                <a:extLst>
                  <a:ext uri="{FF2B5EF4-FFF2-40B4-BE49-F238E27FC236}">
                    <a16:creationId xmlns:a16="http://schemas.microsoft.com/office/drawing/2014/main" id="{53161A45-CAD8-46DC-ADFC-843F93924475}"/>
                  </a:ext>
                </a:extLst>
              </p14:cNvPr>
              <p14:cNvContentPartPr/>
              <p14:nvPr/>
            </p14:nvContentPartPr>
            <p14:xfrm>
              <a:off x="1225028" y="2274836"/>
              <a:ext cx="6930360" cy="49680"/>
            </p14:xfrm>
          </p:contentPart>
        </mc:Choice>
        <mc:Fallback xmlns="">
          <p:pic>
            <p:nvPicPr>
              <p:cNvPr id="5" name="Ink 4">
                <a:extLst>
                  <a:ext uri="{FF2B5EF4-FFF2-40B4-BE49-F238E27FC236}">
                    <a16:creationId xmlns:a16="http://schemas.microsoft.com/office/drawing/2014/main" id="{53161A45-CAD8-46DC-ADFC-843F93924475}"/>
                  </a:ext>
                </a:extLst>
              </p:cNvPr>
              <p:cNvPicPr/>
              <p:nvPr/>
            </p:nvPicPr>
            <p:blipFill>
              <a:blip r:embed="rId3"/>
              <a:stretch>
                <a:fillRect/>
              </a:stretch>
            </p:blipFill>
            <p:spPr>
              <a:xfrm>
                <a:off x="1171388" y="2167196"/>
                <a:ext cx="7038000" cy="265320"/>
              </a:xfrm>
              <a:prstGeom prst="rect">
                <a:avLst/>
              </a:prstGeom>
            </p:spPr>
          </p:pic>
        </mc:Fallback>
      </mc:AlternateContent>
      <mc:AlternateContent xmlns:mc="http://schemas.openxmlformats.org/markup-compatibility/2006" xmlns:p14="http://schemas.microsoft.com/office/powerpoint/2010/main">
        <mc:Choice Requires="p14">
          <p:contentPart p14:bwMode="auto" r:id="rId4">
            <p14:nvContentPartPr>
              <p14:cNvPr id="6" name="Ink 5">
                <a:extLst>
                  <a:ext uri="{FF2B5EF4-FFF2-40B4-BE49-F238E27FC236}">
                    <a16:creationId xmlns:a16="http://schemas.microsoft.com/office/drawing/2014/main" id="{25D390D7-5F0F-46DC-A1D5-A2D82EEC1EC8}"/>
                  </a:ext>
                </a:extLst>
              </p14:cNvPr>
              <p14:cNvContentPartPr/>
              <p14:nvPr/>
            </p14:nvContentPartPr>
            <p14:xfrm>
              <a:off x="4793348" y="4505396"/>
              <a:ext cx="1432080" cy="19800"/>
            </p14:xfrm>
          </p:contentPart>
        </mc:Choice>
        <mc:Fallback xmlns="">
          <p:pic>
            <p:nvPicPr>
              <p:cNvPr id="6" name="Ink 5">
                <a:extLst>
                  <a:ext uri="{FF2B5EF4-FFF2-40B4-BE49-F238E27FC236}">
                    <a16:creationId xmlns:a16="http://schemas.microsoft.com/office/drawing/2014/main" id="{25D390D7-5F0F-46DC-A1D5-A2D82EEC1EC8}"/>
                  </a:ext>
                </a:extLst>
              </p:cNvPr>
              <p:cNvPicPr/>
              <p:nvPr/>
            </p:nvPicPr>
            <p:blipFill>
              <a:blip r:embed="rId5"/>
              <a:stretch>
                <a:fillRect/>
              </a:stretch>
            </p:blipFill>
            <p:spPr>
              <a:xfrm>
                <a:off x="4739708" y="4397756"/>
                <a:ext cx="1539720" cy="235440"/>
              </a:xfrm>
              <a:prstGeom prst="rect">
                <a:avLst/>
              </a:prstGeom>
            </p:spPr>
          </p:pic>
        </mc:Fallback>
      </mc:AlternateContent>
      <mc:AlternateContent xmlns:mc="http://schemas.openxmlformats.org/markup-compatibility/2006" xmlns:p14="http://schemas.microsoft.com/office/powerpoint/2010/main">
        <mc:Choice Requires="p14">
          <p:contentPart p14:bwMode="auto" r:id="rId6">
            <p14:nvContentPartPr>
              <p14:cNvPr id="31" name="Ink 30">
                <a:extLst>
                  <a:ext uri="{FF2B5EF4-FFF2-40B4-BE49-F238E27FC236}">
                    <a16:creationId xmlns:a16="http://schemas.microsoft.com/office/drawing/2014/main" id="{1000FB96-A7DB-4D76-B7D1-2C3390128DF2}"/>
                  </a:ext>
                </a:extLst>
              </p14:cNvPr>
              <p14:cNvContentPartPr/>
              <p14:nvPr/>
            </p14:nvContentPartPr>
            <p14:xfrm>
              <a:off x="8314148" y="2243876"/>
              <a:ext cx="2785320" cy="89640"/>
            </p14:xfrm>
          </p:contentPart>
        </mc:Choice>
        <mc:Fallback xmlns="">
          <p:pic>
            <p:nvPicPr>
              <p:cNvPr id="31" name="Ink 30">
                <a:extLst>
                  <a:ext uri="{FF2B5EF4-FFF2-40B4-BE49-F238E27FC236}">
                    <a16:creationId xmlns:a16="http://schemas.microsoft.com/office/drawing/2014/main" id="{1000FB96-A7DB-4D76-B7D1-2C3390128DF2}"/>
                  </a:ext>
                </a:extLst>
              </p:cNvPr>
              <p:cNvPicPr/>
              <p:nvPr/>
            </p:nvPicPr>
            <p:blipFill>
              <a:blip r:embed="rId43"/>
              <a:stretch>
                <a:fillRect/>
              </a:stretch>
            </p:blipFill>
            <p:spPr>
              <a:xfrm>
                <a:off x="8260508" y="2136236"/>
                <a:ext cx="2892960" cy="305280"/>
              </a:xfrm>
              <a:prstGeom prst="rect">
                <a:avLst/>
              </a:prstGeom>
            </p:spPr>
          </p:pic>
        </mc:Fallback>
      </mc:AlternateContent>
      <mc:AlternateContent xmlns:mc="http://schemas.openxmlformats.org/markup-compatibility/2006" xmlns:p14="http://schemas.microsoft.com/office/powerpoint/2010/main">
        <mc:Choice Requires="p14">
          <p:contentPart p14:bwMode="auto" r:id="rId44">
            <p14:nvContentPartPr>
              <p14:cNvPr id="32" name="Ink 31">
                <a:extLst>
                  <a:ext uri="{FF2B5EF4-FFF2-40B4-BE49-F238E27FC236}">
                    <a16:creationId xmlns:a16="http://schemas.microsoft.com/office/drawing/2014/main" id="{B3E5AEEF-236A-47C9-B53C-AB1942B0F545}"/>
                  </a:ext>
                </a:extLst>
              </p14:cNvPr>
              <p14:cNvContentPartPr/>
              <p14:nvPr/>
            </p14:nvContentPartPr>
            <p14:xfrm>
              <a:off x="1154468" y="2520356"/>
              <a:ext cx="4793040" cy="80640"/>
            </p14:xfrm>
          </p:contentPart>
        </mc:Choice>
        <mc:Fallback xmlns="">
          <p:pic>
            <p:nvPicPr>
              <p:cNvPr id="32" name="Ink 31">
                <a:extLst>
                  <a:ext uri="{FF2B5EF4-FFF2-40B4-BE49-F238E27FC236}">
                    <a16:creationId xmlns:a16="http://schemas.microsoft.com/office/drawing/2014/main" id="{B3E5AEEF-236A-47C9-B53C-AB1942B0F545}"/>
                  </a:ext>
                </a:extLst>
              </p:cNvPr>
              <p:cNvPicPr/>
              <p:nvPr/>
            </p:nvPicPr>
            <p:blipFill>
              <a:blip r:embed="rId45"/>
              <a:stretch>
                <a:fillRect/>
              </a:stretch>
            </p:blipFill>
            <p:spPr>
              <a:xfrm>
                <a:off x="1100828" y="2412716"/>
                <a:ext cx="4900680" cy="296280"/>
              </a:xfrm>
              <a:prstGeom prst="rect">
                <a:avLst/>
              </a:prstGeom>
            </p:spPr>
          </p:pic>
        </mc:Fallback>
      </mc:AlternateContent>
      <mc:AlternateContent xmlns:mc="http://schemas.openxmlformats.org/markup-compatibility/2006" xmlns:p14="http://schemas.microsoft.com/office/powerpoint/2010/main">
        <mc:Choice Requires="p14">
          <p:contentPart p14:bwMode="auto" r:id="rId46">
            <p14:nvContentPartPr>
              <p14:cNvPr id="33" name="Ink 32">
                <a:extLst>
                  <a:ext uri="{FF2B5EF4-FFF2-40B4-BE49-F238E27FC236}">
                    <a16:creationId xmlns:a16="http://schemas.microsoft.com/office/drawing/2014/main" id="{A46FB252-DF36-4FE9-AC89-BDD56C659427}"/>
                  </a:ext>
                </a:extLst>
              </p14:cNvPr>
              <p14:cNvContentPartPr/>
              <p14:nvPr/>
            </p14:nvContentPartPr>
            <p14:xfrm>
              <a:off x="5802068" y="2534756"/>
              <a:ext cx="4221000" cy="78840"/>
            </p14:xfrm>
          </p:contentPart>
        </mc:Choice>
        <mc:Fallback xmlns="">
          <p:pic>
            <p:nvPicPr>
              <p:cNvPr id="33" name="Ink 32">
                <a:extLst>
                  <a:ext uri="{FF2B5EF4-FFF2-40B4-BE49-F238E27FC236}">
                    <a16:creationId xmlns:a16="http://schemas.microsoft.com/office/drawing/2014/main" id="{A46FB252-DF36-4FE9-AC89-BDD56C659427}"/>
                  </a:ext>
                </a:extLst>
              </p:cNvPr>
              <p:cNvPicPr/>
              <p:nvPr/>
            </p:nvPicPr>
            <p:blipFill>
              <a:blip r:embed="rId47"/>
              <a:stretch>
                <a:fillRect/>
              </a:stretch>
            </p:blipFill>
            <p:spPr>
              <a:xfrm>
                <a:off x="5748428" y="2427116"/>
                <a:ext cx="4328640" cy="294480"/>
              </a:xfrm>
              <a:prstGeom prst="rect">
                <a:avLst/>
              </a:prstGeom>
            </p:spPr>
          </p:pic>
        </mc:Fallback>
      </mc:AlternateContent>
      <mc:AlternateContent xmlns:mc="http://schemas.openxmlformats.org/markup-compatibility/2006" xmlns:p14="http://schemas.microsoft.com/office/powerpoint/2010/main">
        <mc:Choice Requires="p14">
          <p:contentPart p14:bwMode="auto" r:id="rId48">
            <p14:nvContentPartPr>
              <p14:cNvPr id="69" name="Ink 68">
                <a:extLst>
                  <a:ext uri="{FF2B5EF4-FFF2-40B4-BE49-F238E27FC236}">
                    <a16:creationId xmlns:a16="http://schemas.microsoft.com/office/drawing/2014/main" id="{8D5CF946-DC30-45A5-8959-C5BCA08E5F1D}"/>
                  </a:ext>
                </a:extLst>
              </p14:cNvPr>
              <p14:cNvContentPartPr/>
              <p14:nvPr/>
            </p14:nvContentPartPr>
            <p14:xfrm>
              <a:off x="3888308" y="3138591"/>
              <a:ext cx="360" cy="360"/>
            </p14:xfrm>
          </p:contentPart>
        </mc:Choice>
        <mc:Fallback xmlns="">
          <p:pic>
            <p:nvPicPr>
              <p:cNvPr id="69" name="Ink 68">
                <a:extLst>
                  <a:ext uri="{FF2B5EF4-FFF2-40B4-BE49-F238E27FC236}">
                    <a16:creationId xmlns:a16="http://schemas.microsoft.com/office/drawing/2014/main" id="{8D5CF946-DC30-45A5-8959-C5BCA08E5F1D}"/>
                  </a:ext>
                </a:extLst>
              </p:cNvPr>
              <p:cNvPicPr/>
              <p:nvPr/>
            </p:nvPicPr>
            <p:blipFill>
              <a:blip r:embed="rId99"/>
              <a:stretch>
                <a:fillRect/>
              </a:stretch>
            </p:blipFill>
            <p:spPr>
              <a:xfrm>
                <a:off x="3879308" y="3129951"/>
                <a:ext cx="180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100">
            <p14:nvContentPartPr>
              <p14:cNvPr id="70" name="Ink 69">
                <a:extLst>
                  <a:ext uri="{FF2B5EF4-FFF2-40B4-BE49-F238E27FC236}">
                    <a16:creationId xmlns:a16="http://schemas.microsoft.com/office/drawing/2014/main" id="{DBE229D8-CD1D-4D3D-B261-E7EAC8D27D7A}"/>
                  </a:ext>
                </a:extLst>
              </p14:cNvPr>
              <p14:cNvContentPartPr/>
              <p14:nvPr/>
            </p14:nvContentPartPr>
            <p14:xfrm>
              <a:off x="4552868" y="3129591"/>
              <a:ext cx="360" cy="360"/>
            </p14:xfrm>
          </p:contentPart>
        </mc:Choice>
        <mc:Fallback xmlns="">
          <p:pic>
            <p:nvPicPr>
              <p:cNvPr id="70" name="Ink 69">
                <a:extLst>
                  <a:ext uri="{FF2B5EF4-FFF2-40B4-BE49-F238E27FC236}">
                    <a16:creationId xmlns:a16="http://schemas.microsoft.com/office/drawing/2014/main" id="{DBE229D8-CD1D-4D3D-B261-E7EAC8D27D7A}"/>
                  </a:ext>
                </a:extLst>
              </p:cNvPr>
              <p:cNvPicPr/>
              <p:nvPr/>
            </p:nvPicPr>
            <p:blipFill>
              <a:blip r:embed="rId99"/>
              <a:stretch>
                <a:fillRect/>
              </a:stretch>
            </p:blipFill>
            <p:spPr>
              <a:xfrm>
                <a:off x="4543868" y="3120591"/>
                <a:ext cx="180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101">
            <p14:nvContentPartPr>
              <p14:cNvPr id="71" name="Ink 70">
                <a:extLst>
                  <a:ext uri="{FF2B5EF4-FFF2-40B4-BE49-F238E27FC236}">
                    <a16:creationId xmlns:a16="http://schemas.microsoft.com/office/drawing/2014/main" id="{65AF23BD-3B64-4B4E-B8CF-951A5D354D12}"/>
                  </a:ext>
                </a:extLst>
              </p14:cNvPr>
              <p14:cNvContentPartPr/>
              <p14:nvPr/>
            </p14:nvContentPartPr>
            <p14:xfrm>
              <a:off x="4595348" y="3812871"/>
              <a:ext cx="360" cy="360"/>
            </p14:xfrm>
          </p:contentPart>
        </mc:Choice>
        <mc:Fallback xmlns="">
          <p:pic>
            <p:nvPicPr>
              <p:cNvPr id="71" name="Ink 70">
                <a:extLst>
                  <a:ext uri="{FF2B5EF4-FFF2-40B4-BE49-F238E27FC236}">
                    <a16:creationId xmlns:a16="http://schemas.microsoft.com/office/drawing/2014/main" id="{65AF23BD-3B64-4B4E-B8CF-951A5D354D12}"/>
                  </a:ext>
                </a:extLst>
              </p:cNvPr>
              <p:cNvPicPr/>
              <p:nvPr/>
            </p:nvPicPr>
            <p:blipFill>
              <a:blip r:embed="rId99"/>
              <a:stretch>
                <a:fillRect/>
              </a:stretch>
            </p:blipFill>
            <p:spPr>
              <a:xfrm>
                <a:off x="4586708" y="3804231"/>
                <a:ext cx="18000" cy="18000"/>
              </a:xfrm>
              <a:prstGeom prst="rect">
                <a:avLst/>
              </a:prstGeom>
            </p:spPr>
          </p:pic>
        </mc:Fallback>
      </mc:AlternateContent>
      <p:sp>
        <p:nvSpPr>
          <p:cNvPr id="14" name="Title 13">
            <a:extLst>
              <a:ext uri="{FF2B5EF4-FFF2-40B4-BE49-F238E27FC236}">
                <a16:creationId xmlns:a16="http://schemas.microsoft.com/office/drawing/2014/main" id="{051EBB6B-592B-4993-859A-250C6B14E7BF}"/>
              </a:ext>
            </a:extLst>
          </p:cNvPr>
          <p:cNvSpPr>
            <a:spLocks noGrp="1"/>
          </p:cNvSpPr>
          <p:nvPr>
            <p:ph type="title"/>
          </p:nvPr>
        </p:nvSpPr>
        <p:spPr>
          <a:xfrm>
            <a:off x="549761" y="239101"/>
            <a:ext cx="10058400" cy="1450757"/>
          </a:xfrm>
        </p:spPr>
        <p:txBody>
          <a:bodyPr/>
          <a:lstStyle/>
          <a:p>
            <a:r>
              <a:rPr lang="en-US" dirty="0"/>
              <a:t>Example 6</a:t>
            </a:r>
            <a:br>
              <a:rPr lang="en-US" dirty="0"/>
            </a:br>
            <a:r>
              <a:rPr lang="en-US" dirty="0"/>
              <a:t>Using the Hedge Ratio</a:t>
            </a:r>
          </a:p>
        </p:txBody>
      </p:sp>
    </p:spTree>
    <p:extLst>
      <p:ext uri="{BB962C8B-B14F-4D97-AF65-F5344CB8AC3E}">
        <p14:creationId xmlns:p14="http://schemas.microsoft.com/office/powerpoint/2010/main" val="23467129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A5CA41-468F-4856-9FAF-BC499D6D7571}"/>
              </a:ext>
            </a:extLst>
          </p:cNvPr>
          <p:cNvSpPr>
            <a:spLocks noGrp="1"/>
          </p:cNvSpPr>
          <p:nvPr>
            <p:ph type="title"/>
          </p:nvPr>
        </p:nvSpPr>
        <p:spPr/>
        <p:txBody>
          <a:bodyPr/>
          <a:lstStyle/>
          <a:p>
            <a:r>
              <a:rPr lang="en-US" dirty="0"/>
              <a:t>Futures &amp; Forwards</a:t>
            </a:r>
            <a:br>
              <a:rPr lang="en-US" dirty="0"/>
            </a:br>
            <a:r>
              <a:rPr lang="en-US" dirty="0"/>
              <a:t>Concepts</a:t>
            </a:r>
          </a:p>
        </p:txBody>
      </p:sp>
      <p:sp>
        <p:nvSpPr>
          <p:cNvPr id="3" name="Content Placeholder 2">
            <a:extLst>
              <a:ext uri="{FF2B5EF4-FFF2-40B4-BE49-F238E27FC236}">
                <a16:creationId xmlns:a16="http://schemas.microsoft.com/office/drawing/2014/main" id="{FD6AABC9-D647-40A3-BCD6-EE73BFCCC404}"/>
              </a:ext>
            </a:extLst>
          </p:cNvPr>
          <p:cNvSpPr>
            <a:spLocks noGrp="1"/>
          </p:cNvSpPr>
          <p:nvPr>
            <p:ph idx="1"/>
          </p:nvPr>
        </p:nvSpPr>
        <p:spPr/>
        <p:txBody>
          <a:bodyPr/>
          <a:lstStyle/>
          <a:p>
            <a:r>
              <a:rPr lang="en-US" sz="1600" b="1" u="sng" dirty="0"/>
              <a:t>Options = 3 Variables (X, S, Premium)</a:t>
            </a:r>
          </a:p>
          <a:p>
            <a:r>
              <a:rPr lang="en-US" sz="1400" dirty="0"/>
              <a:t>Where,</a:t>
            </a:r>
          </a:p>
          <a:p>
            <a:r>
              <a:rPr lang="en-US" sz="1400" dirty="0"/>
              <a:t> X = Future Price or Exercise Price, S = Stock Price (Underlying Asset), Premium = Pay today to have the option</a:t>
            </a:r>
          </a:p>
          <a:p>
            <a:endParaRPr lang="en-US" sz="1400" dirty="0"/>
          </a:p>
          <a:p>
            <a:r>
              <a:rPr lang="en-US" sz="1600" b="1" u="sng" dirty="0"/>
              <a:t>Futures &amp; Forwards = 2 Variables (K, S)</a:t>
            </a:r>
          </a:p>
          <a:p>
            <a:r>
              <a:rPr lang="en-US" sz="1600" dirty="0"/>
              <a:t>Where,</a:t>
            </a:r>
          </a:p>
          <a:p>
            <a:r>
              <a:rPr lang="en-US" sz="1600" dirty="0"/>
              <a:t> K = Future Price, S = Spot Price (Underlying Asset)</a:t>
            </a:r>
          </a:p>
          <a:p>
            <a:endParaRPr lang="en-US" sz="1600" b="1" u="sng" dirty="0"/>
          </a:p>
        </p:txBody>
      </p:sp>
    </p:spTree>
    <p:extLst>
      <p:ext uri="{BB962C8B-B14F-4D97-AF65-F5344CB8AC3E}">
        <p14:creationId xmlns:p14="http://schemas.microsoft.com/office/powerpoint/2010/main" val="17708438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A5CA41-468F-4856-9FAF-BC499D6D7571}"/>
              </a:ext>
            </a:extLst>
          </p:cNvPr>
          <p:cNvSpPr>
            <a:spLocks noGrp="1"/>
          </p:cNvSpPr>
          <p:nvPr>
            <p:ph type="title"/>
          </p:nvPr>
        </p:nvSpPr>
        <p:spPr/>
        <p:txBody>
          <a:bodyPr/>
          <a:lstStyle/>
          <a:p>
            <a:r>
              <a:rPr lang="en-US" dirty="0"/>
              <a:t>Futures &amp; Forwards</a:t>
            </a:r>
            <a:br>
              <a:rPr lang="en-US" dirty="0"/>
            </a:br>
            <a:r>
              <a:rPr lang="en-US" dirty="0"/>
              <a:t>Concepts</a:t>
            </a:r>
          </a:p>
        </p:txBody>
      </p:sp>
      <p:sp>
        <p:nvSpPr>
          <p:cNvPr id="3" name="Content Placeholder 2">
            <a:extLst>
              <a:ext uri="{FF2B5EF4-FFF2-40B4-BE49-F238E27FC236}">
                <a16:creationId xmlns:a16="http://schemas.microsoft.com/office/drawing/2014/main" id="{FD6AABC9-D647-40A3-BCD6-EE73BFCCC404}"/>
              </a:ext>
            </a:extLst>
          </p:cNvPr>
          <p:cNvSpPr>
            <a:spLocks noGrp="1"/>
          </p:cNvSpPr>
          <p:nvPr>
            <p:ph idx="1"/>
          </p:nvPr>
        </p:nvSpPr>
        <p:spPr>
          <a:xfrm>
            <a:off x="1097279" y="2108201"/>
            <a:ext cx="10625115" cy="3760891"/>
          </a:xfrm>
        </p:spPr>
        <p:txBody>
          <a:bodyPr/>
          <a:lstStyle/>
          <a:p>
            <a:r>
              <a:rPr lang="en-US" sz="1600" b="1" u="sng" dirty="0"/>
              <a:t>Futures &amp; Forwards</a:t>
            </a:r>
          </a:p>
          <a:p>
            <a:pPr>
              <a:buFont typeface="Arial" panose="020B0604020202020204" pitchFamily="34" charset="0"/>
              <a:buChar char="•"/>
            </a:pPr>
            <a:r>
              <a:rPr lang="en-US" sz="1600" dirty="0"/>
              <a:t>Delivery Price</a:t>
            </a:r>
          </a:p>
          <a:p>
            <a:pPr>
              <a:buFont typeface="Arial" panose="020B0604020202020204" pitchFamily="34" charset="0"/>
              <a:buChar char="•"/>
            </a:pPr>
            <a:r>
              <a:rPr lang="en-US" sz="1600" dirty="0"/>
              <a:t>Delivery Date</a:t>
            </a:r>
          </a:p>
          <a:p>
            <a:pPr>
              <a:buFont typeface="Arial" panose="020B0604020202020204" pitchFamily="34" charset="0"/>
              <a:buChar char="•"/>
            </a:pPr>
            <a:r>
              <a:rPr lang="en-US" sz="1600" dirty="0"/>
              <a:t>Delivery Volume</a:t>
            </a:r>
          </a:p>
          <a:p>
            <a:pPr marL="0" indent="0">
              <a:buNone/>
            </a:pPr>
            <a:endParaRPr lang="en-US" sz="1600" dirty="0"/>
          </a:p>
          <a:p>
            <a:pPr marL="0" indent="0">
              <a:buNone/>
            </a:pPr>
            <a:r>
              <a:rPr lang="en-US" sz="1600" dirty="0">
                <a:highlight>
                  <a:srgbClr val="FFFF00"/>
                </a:highlight>
              </a:rPr>
              <a:t>Long Position (purchasing the commodity on delivery date)  </a:t>
            </a:r>
          </a:p>
          <a:p>
            <a:pPr marL="0" indent="0">
              <a:buNone/>
            </a:pPr>
            <a:r>
              <a:rPr lang="en-US" sz="1600" dirty="0">
                <a:highlight>
                  <a:srgbClr val="FFFF00"/>
                </a:highlight>
              </a:rPr>
              <a:t>Short position (commits to delivery of the contract </a:t>
            </a:r>
            <a:r>
              <a:rPr lang="en-US" sz="1600" dirty="0"/>
              <a:t>maturity) </a:t>
            </a:r>
          </a:p>
          <a:p>
            <a:pPr marL="0" indent="0">
              <a:buNone/>
            </a:pPr>
            <a:endParaRPr lang="en-US" sz="1600" dirty="0"/>
          </a:p>
        </p:txBody>
      </p:sp>
      <p:sp>
        <p:nvSpPr>
          <p:cNvPr id="4" name="TextBox 3">
            <a:extLst>
              <a:ext uri="{FF2B5EF4-FFF2-40B4-BE49-F238E27FC236}">
                <a16:creationId xmlns:a16="http://schemas.microsoft.com/office/drawing/2014/main" id="{3235E7A1-E4E7-4DB8-8217-92BB8D5027D8}"/>
              </a:ext>
            </a:extLst>
          </p:cNvPr>
          <p:cNvSpPr txBox="1"/>
          <p:nvPr/>
        </p:nvSpPr>
        <p:spPr>
          <a:xfrm>
            <a:off x="5847907" y="2190307"/>
            <a:ext cx="6076507" cy="1477328"/>
          </a:xfrm>
          <a:prstGeom prst="rect">
            <a:avLst/>
          </a:prstGeom>
          <a:noFill/>
          <a:ln>
            <a:solidFill>
              <a:schemeClr val="accent1"/>
            </a:solidFill>
          </a:ln>
        </p:spPr>
        <p:txBody>
          <a:bodyPr wrap="square" rtlCol="0">
            <a:spAutoFit/>
          </a:bodyPr>
          <a:lstStyle/>
          <a:p>
            <a:r>
              <a:rPr lang="en-US" b="1" u="sng" dirty="0"/>
              <a:t>Existing Contracts</a:t>
            </a:r>
          </a:p>
          <a:p>
            <a:pPr marL="285750" indent="-285750">
              <a:buFont typeface="Arial" panose="020B0604020202020204" pitchFamily="34" charset="0"/>
              <a:buChar char="•"/>
            </a:pPr>
            <a:r>
              <a:rPr lang="en-US" dirty="0"/>
              <a:t>Agriculture Futures </a:t>
            </a:r>
          </a:p>
          <a:p>
            <a:pPr marL="285750" indent="-285750">
              <a:buFont typeface="Arial" panose="020B0604020202020204" pitchFamily="34" charset="0"/>
              <a:buChar char="•"/>
            </a:pPr>
            <a:r>
              <a:rPr lang="en-US" dirty="0"/>
              <a:t>Metals and Minerals </a:t>
            </a:r>
          </a:p>
          <a:p>
            <a:pPr marL="285750" indent="-285750">
              <a:buFont typeface="Arial" panose="020B0604020202020204" pitchFamily="34" charset="0"/>
              <a:buChar char="•"/>
            </a:pPr>
            <a:r>
              <a:rPr lang="en-US" dirty="0"/>
              <a:t>Foreign Currencies </a:t>
            </a:r>
          </a:p>
          <a:p>
            <a:pPr marL="285750" indent="-285750">
              <a:buFont typeface="Arial" panose="020B0604020202020204" pitchFamily="34" charset="0"/>
              <a:buChar char="•"/>
            </a:pPr>
            <a:r>
              <a:rPr lang="en-US" dirty="0"/>
              <a:t>Financial Futures  (fixed Income and Equity indices) </a:t>
            </a:r>
          </a:p>
        </p:txBody>
      </p:sp>
    </p:spTree>
    <p:extLst>
      <p:ext uri="{BB962C8B-B14F-4D97-AF65-F5344CB8AC3E}">
        <p14:creationId xmlns:p14="http://schemas.microsoft.com/office/powerpoint/2010/main" val="31832168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698BFC-2A72-447A-BCDC-3879B57930E0}"/>
              </a:ext>
            </a:extLst>
          </p:cNvPr>
          <p:cNvSpPr>
            <a:spLocks noGrp="1"/>
          </p:cNvSpPr>
          <p:nvPr>
            <p:ph type="title"/>
          </p:nvPr>
        </p:nvSpPr>
        <p:spPr/>
        <p:txBody>
          <a:bodyPr/>
          <a:lstStyle/>
          <a:p>
            <a:r>
              <a:rPr lang="en-US" dirty="0"/>
              <a:t>FORWARDS:</a:t>
            </a:r>
            <a:br>
              <a:rPr lang="en-US" dirty="0"/>
            </a:br>
            <a:r>
              <a:rPr lang="en-US" dirty="0"/>
              <a:t>Starting with an Example</a:t>
            </a:r>
          </a:p>
        </p:txBody>
      </p:sp>
      <p:sp>
        <p:nvSpPr>
          <p:cNvPr id="3" name="Content Placeholder 2">
            <a:extLst>
              <a:ext uri="{FF2B5EF4-FFF2-40B4-BE49-F238E27FC236}">
                <a16:creationId xmlns:a16="http://schemas.microsoft.com/office/drawing/2014/main" id="{220DC537-38AF-42D9-ADD3-593E60F92A21}"/>
              </a:ext>
            </a:extLst>
          </p:cNvPr>
          <p:cNvSpPr>
            <a:spLocks noGrp="1"/>
          </p:cNvSpPr>
          <p:nvPr>
            <p:ph idx="1"/>
          </p:nvPr>
        </p:nvSpPr>
        <p:spPr>
          <a:xfrm>
            <a:off x="1150443" y="1954029"/>
            <a:ext cx="10058400" cy="3760891"/>
          </a:xfrm>
        </p:spPr>
        <p:txBody>
          <a:bodyPr>
            <a:normAutofit/>
          </a:bodyPr>
          <a:lstStyle/>
          <a:p>
            <a:r>
              <a:rPr lang="en-US" sz="1400" b="1" u="sng" dirty="0"/>
              <a:t>Example 1</a:t>
            </a:r>
            <a:r>
              <a:rPr lang="en-US" sz="1400" dirty="0"/>
              <a:t>  To see how futures and forwards work and how they might be useful, consider the portfolio diversification problems facing a </a:t>
            </a:r>
            <a:r>
              <a:rPr lang="en-US" sz="1400" dirty="0">
                <a:highlight>
                  <a:srgbClr val="FFFF00"/>
                </a:highlight>
              </a:rPr>
              <a:t>farmer growing a single crop, let us say wheat. The entire planting season’s revenue depends critically on the highly volatile crop price.</a:t>
            </a:r>
            <a:r>
              <a:rPr lang="en-US" sz="1400" dirty="0"/>
              <a:t> The farmer can’t easily diversify his position because virtually his entire wealth is tied in the crop. </a:t>
            </a:r>
            <a:r>
              <a:rPr lang="en-US" sz="1400" dirty="0">
                <a:highlight>
                  <a:srgbClr val="FFFF00"/>
                </a:highlight>
              </a:rPr>
              <a:t>The miller </a:t>
            </a:r>
            <a:r>
              <a:rPr lang="en-US" sz="1400" dirty="0"/>
              <a:t>who must purchase wheat for processing faces a portfolio problem that is the mirror image of the farmer’s. He is subject to profit uncertainty because of unpredictable future cost of the wheat. </a:t>
            </a:r>
          </a:p>
          <a:p>
            <a:r>
              <a:rPr lang="en-US" sz="1400" dirty="0"/>
              <a:t> Both parties can reduce this source of risk if they enter a forward contract calling for the farmer to deliver the wheat when harvested at a price agreed upon now, regardless of the market price at harvest time. No money needs to change hands currently. The forward contract is simply a deferred delivery sale of some asset with the sales price to be paid or received for delivery of the commodity. The forward contract protects each party from future price fluctuations. </a:t>
            </a:r>
          </a:p>
          <a:p>
            <a:r>
              <a:rPr lang="en-US" dirty="0"/>
              <a:t> </a:t>
            </a:r>
          </a:p>
        </p:txBody>
      </p:sp>
      <mc:AlternateContent xmlns:mc="http://schemas.openxmlformats.org/markup-compatibility/2006" xmlns:p14="http://schemas.microsoft.com/office/powerpoint/2010/main">
        <mc:Choice Requires="p14">
          <p:contentPart p14:bwMode="auto" r:id="rId2">
            <p14:nvContentPartPr>
              <p14:cNvPr id="8" name="Ink 7">
                <a:extLst>
                  <a:ext uri="{FF2B5EF4-FFF2-40B4-BE49-F238E27FC236}">
                    <a16:creationId xmlns:a16="http://schemas.microsoft.com/office/drawing/2014/main" id="{CF2E5D59-8B9C-4B29-9E71-4FF2D7463AD8}"/>
                  </a:ext>
                </a:extLst>
              </p14:cNvPr>
              <p14:cNvContentPartPr/>
              <p14:nvPr/>
            </p14:nvContentPartPr>
            <p14:xfrm>
              <a:off x="2253617" y="4843691"/>
              <a:ext cx="223200" cy="5400"/>
            </p14:xfrm>
          </p:contentPart>
        </mc:Choice>
        <mc:Fallback xmlns="">
          <p:pic>
            <p:nvPicPr>
              <p:cNvPr id="8" name="Ink 7">
                <a:extLst>
                  <a:ext uri="{FF2B5EF4-FFF2-40B4-BE49-F238E27FC236}">
                    <a16:creationId xmlns:a16="http://schemas.microsoft.com/office/drawing/2014/main" id="{CF2E5D59-8B9C-4B29-9E71-4FF2D7463AD8}"/>
                  </a:ext>
                </a:extLst>
              </p:cNvPr>
              <p:cNvPicPr/>
              <p:nvPr/>
            </p:nvPicPr>
            <p:blipFill>
              <a:blip r:embed="rId43"/>
              <a:stretch>
                <a:fillRect/>
              </a:stretch>
            </p:blipFill>
            <p:spPr>
              <a:xfrm>
                <a:off x="2249297" y="4839371"/>
                <a:ext cx="231840" cy="14040"/>
              </a:xfrm>
              <a:prstGeom prst="rect">
                <a:avLst/>
              </a:prstGeom>
            </p:spPr>
          </p:pic>
        </mc:Fallback>
      </mc:AlternateContent>
      <mc:AlternateContent xmlns:mc="http://schemas.openxmlformats.org/markup-compatibility/2006" xmlns:p14="http://schemas.microsoft.com/office/powerpoint/2010/main">
        <mc:Choice Requires="p14">
          <p:contentPart p14:bwMode="auto" r:id="rId44">
            <p14:nvContentPartPr>
              <p14:cNvPr id="66" name="Ink 65">
                <a:extLst>
                  <a:ext uri="{FF2B5EF4-FFF2-40B4-BE49-F238E27FC236}">
                    <a16:creationId xmlns:a16="http://schemas.microsoft.com/office/drawing/2014/main" id="{DA2C3E8E-4A7A-4640-9407-151BD5B58FAA}"/>
                  </a:ext>
                </a:extLst>
              </p14:cNvPr>
              <p14:cNvContentPartPr/>
              <p14:nvPr/>
            </p14:nvContentPartPr>
            <p14:xfrm>
              <a:off x="1206737" y="690731"/>
              <a:ext cx="3088440" cy="116280"/>
            </p14:xfrm>
          </p:contentPart>
        </mc:Choice>
        <mc:Fallback xmlns="">
          <p:pic>
            <p:nvPicPr>
              <p:cNvPr id="66" name="Ink 65">
                <a:extLst>
                  <a:ext uri="{FF2B5EF4-FFF2-40B4-BE49-F238E27FC236}">
                    <a16:creationId xmlns:a16="http://schemas.microsoft.com/office/drawing/2014/main" id="{DA2C3E8E-4A7A-4640-9407-151BD5B58FAA}"/>
                  </a:ext>
                </a:extLst>
              </p:cNvPr>
              <p:cNvPicPr/>
              <p:nvPr/>
            </p:nvPicPr>
            <p:blipFill>
              <a:blip r:embed="rId85"/>
              <a:stretch>
                <a:fillRect/>
              </a:stretch>
            </p:blipFill>
            <p:spPr>
              <a:xfrm>
                <a:off x="1152737" y="582731"/>
                <a:ext cx="3196080" cy="331920"/>
              </a:xfrm>
              <a:prstGeom prst="rect">
                <a:avLst/>
              </a:prstGeom>
            </p:spPr>
          </p:pic>
        </mc:Fallback>
      </mc:AlternateContent>
      <mc:AlternateContent xmlns:mc="http://schemas.openxmlformats.org/markup-compatibility/2006" xmlns:p14="http://schemas.microsoft.com/office/powerpoint/2010/main">
        <mc:Choice Requires="p14">
          <p:contentPart p14:bwMode="auto" r:id="rId86">
            <p14:nvContentPartPr>
              <p14:cNvPr id="67" name="Ink 66">
                <a:extLst>
                  <a:ext uri="{FF2B5EF4-FFF2-40B4-BE49-F238E27FC236}">
                    <a16:creationId xmlns:a16="http://schemas.microsoft.com/office/drawing/2014/main" id="{83B73D5F-BDF4-435C-A26D-423E59006408}"/>
                  </a:ext>
                </a:extLst>
              </p14:cNvPr>
              <p14:cNvContentPartPr/>
              <p14:nvPr/>
            </p14:nvContentPartPr>
            <p14:xfrm>
              <a:off x="1238417" y="525851"/>
              <a:ext cx="3224520" cy="293400"/>
            </p14:xfrm>
          </p:contentPart>
        </mc:Choice>
        <mc:Fallback xmlns="">
          <p:pic>
            <p:nvPicPr>
              <p:cNvPr id="67" name="Ink 66">
                <a:extLst>
                  <a:ext uri="{FF2B5EF4-FFF2-40B4-BE49-F238E27FC236}">
                    <a16:creationId xmlns:a16="http://schemas.microsoft.com/office/drawing/2014/main" id="{83B73D5F-BDF4-435C-A26D-423E59006408}"/>
                  </a:ext>
                </a:extLst>
              </p:cNvPr>
              <p:cNvPicPr/>
              <p:nvPr/>
            </p:nvPicPr>
            <p:blipFill>
              <a:blip r:embed="rId87"/>
              <a:stretch>
                <a:fillRect/>
              </a:stretch>
            </p:blipFill>
            <p:spPr>
              <a:xfrm>
                <a:off x="1184417" y="417851"/>
                <a:ext cx="3332160" cy="509040"/>
              </a:xfrm>
              <a:prstGeom prst="rect">
                <a:avLst/>
              </a:prstGeom>
            </p:spPr>
          </p:pic>
        </mc:Fallback>
      </mc:AlternateContent>
    </p:spTree>
    <p:extLst>
      <p:ext uri="{BB962C8B-B14F-4D97-AF65-F5344CB8AC3E}">
        <p14:creationId xmlns:p14="http://schemas.microsoft.com/office/powerpoint/2010/main" val="3240691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0AB6E427-3F73-4C06-A5D5-AE52C3883B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85"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D8C9BDAA-0390-4B39-9B5C-BC95E5120D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059919" cy="6858000"/>
          </a:xfrm>
          <a:prstGeom prst="rect">
            <a:avLst/>
          </a:prstGeom>
          <a:solidFill>
            <a:srgbClr val="4458E7"/>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5" name="Straight Connector 14">
            <a:extLst>
              <a:ext uri="{FF2B5EF4-FFF2-40B4-BE49-F238E27FC236}">
                <a16:creationId xmlns:a16="http://schemas.microsoft.com/office/drawing/2014/main" id="{E04A321A-A039-4720-87B4-66A4210E0D5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71752" y="2638787"/>
            <a:ext cx="2743200"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8" name="Content Placeholder 7">
            <a:extLst>
              <a:ext uri="{FF2B5EF4-FFF2-40B4-BE49-F238E27FC236}">
                <a16:creationId xmlns:a16="http://schemas.microsoft.com/office/drawing/2014/main" id="{7FB7C05D-F107-4594-878F-A252B0D7F7AE}"/>
              </a:ext>
            </a:extLst>
          </p:cNvPr>
          <p:cNvSpPr>
            <a:spLocks noGrp="1"/>
          </p:cNvSpPr>
          <p:nvPr>
            <p:ph idx="1"/>
          </p:nvPr>
        </p:nvSpPr>
        <p:spPr>
          <a:xfrm>
            <a:off x="571752" y="2799655"/>
            <a:ext cx="3005462" cy="500436"/>
          </a:xfrm>
        </p:spPr>
        <p:txBody>
          <a:bodyPr>
            <a:normAutofit/>
          </a:bodyPr>
          <a:lstStyle/>
          <a:p>
            <a:r>
              <a:rPr lang="en-US" sz="1800" dirty="0">
                <a:solidFill>
                  <a:srgbClr val="FFFFFF"/>
                </a:solidFill>
              </a:rPr>
              <a:t>Wall Street Page on Futures</a:t>
            </a:r>
          </a:p>
        </p:txBody>
      </p:sp>
      <p:pic>
        <p:nvPicPr>
          <p:cNvPr id="4" name="Content Placeholder 3">
            <a:extLst>
              <a:ext uri="{FF2B5EF4-FFF2-40B4-BE49-F238E27FC236}">
                <a16:creationId xmlns:a16="http://schemas.microsoft.com/office/drawing/2014/main" id="{42AB38E3-7410-406E-A073-D3996E90411B}"/>
              </a:ext>
            </a:extLst>
          </p:cNvPr>
          <p:cNvPicPr>
            <a:picLocks noChangeAspect="1"/>
          </p:cNvPicPr>
          <p:nvPr/>
        </p:nvPicPr>
        <p:blipFill>
          <a:blip r:embed="rId2"/>
          <a:stretch>
            <a:fillRect/>
          </a:stretch>
        </p:blipFill>
        <p:spPr>
          <a:xfrm>
            <a:off x="4331368" y="89377"/>
            <a:ext cx="7102070" cy="6682683"/>
          </a:xfrm>
          <a:prstGeom prst="rect">
            <a:avLst/>
          </a:prstGeom>
        </p:spPr>
      </p:pic>
      <mc:AlternateContent xmlns:mc="http://schemas.openxmlformats.org/markup-compatibility/2006" xmlns:p14="http://schemas.microsoft.com/office/powerpoint/2010/main">
        <mc:Choice Requires="p14">
          <p:contentPart p14:bwMode="auto" r:id="rId3">
            <p14:nvContentPartPr>
              <p14:cNvPr id="5" name="Ink 4">
                <a:extLst>
                  <a:ext uri="{FF2B5EF4-FFF2-40B4-BE49-F238E27FC236}">
                    <a16:creationId xmlns:a16="http://schemas.microsoft.com/office/drawing/2014/main" id="{5C22E870-A67D-4412-A88E-7C4F39482719}"/>
                  </a:ext>
                </a:extLst>
              </p14:cNvPr>
              <p14:cNvContentPartPr/>
              <p14:nvPr/>
            </p14:nvContentPartPr>
            <p14:xfrm>
              <a:off x="5108066" y="883183"/>
              <a:ext cx="1797120" cy="56520"/>
            </p14:xfrm>
          </p:contentPart>
        </mc:Choice>
        <mc:Fallback xmlns="">
          <p:pic>
            <p:nvPicPr>
              <p:cNvPr id="5" name="Ink 4">
                <a:extLst>
                  <a:ext uri="{FF2B5EF4-FFF2-40B4-BE49-F238E27FC236}">
                    <a16:creationId xmlns:a16="http://schemas.microsoft.com/office/drawing/2014/main" id="{5C22E870-A67D-4412-A88E-7C4F39482719}"/>
                  </a:ext>
                </a:extLst>
              </p:cNvPr>
              <p:cNvPicPr/>
              <p:nvPr/>
            </p:nvPicPr>
            <p:blipFill>
              <a:blip r:embed="rId4"/>
              <a:stretch>
                <a:fillRect/>
              </a:stretch>
            </p:blipFill>
            <p:spPr>
              <a:xfrm>
                <a:off x="5054426" y="775543"/>
                <a:ext cx="1904760" cy="272160"/>
              </a:xfrm>
              <a:prstGeom prst="rect">
                <a:avLst/>
              </a:prstGeom>
            </p:spPr>
          </p:pic>
        </mc:Fallback>
      </mc:AlternateContent>
      <mc:AlternateContent xmlns:mc="http://schemas.openxmlformats.org/markup-compatibility/2006" xmlns:p14="http://schemas.microsoft.com/office/powerpoint/2010/main">
        <mc:Choice Requires="p14">
          <p:contentPart p14:bwMode="auto" r:id="rId5">
            <p14:nvContentPartPr>
              <p14:cNvPr id="6" name="Ink 5">
                <a:extLst>
                  <a:ext uri="{FF2B5EF4-FFF2-40B4-BE49-F238E27FC236}">
                    <a16:creationId xmlns:a16="http://schemas.microsoft.com/office/drawing/2014/main" id="{1DC45648-AD44-4253-B6B7-07AB849157C4}"/>
                  </a:ext>
                </a:extLst>
              </p14:cNvPr>
              <p14:cNvContentPartPr/>
              <p14:nvPr/>
            </p14:nvContentPartPr>
            <p14:xfrm>
              <a:off x="5069546" y="4216423"/>
              <a:ext cx="1196280" cy="20160"/>
            </p14:xfrm>
          </p:contentPart>
        </mc:Choice>
        <mc:Fallback xmlns="">
          <p:pic>
            <p:nvPicPr>
              <p:cNvPr id="6" name="Ink 5">
                <a:extLst>
                  <a:ext uri="{FF2B5EF4-FFF2-40B4-BE49-F238E27FC236}">
                    <a16:creationId xmlns:a16="http://schemas.microsoft.com/office/drawing/2014/main" id="{1DC45648-AD44-4253-B6B7-07AB849157C4}"/>
                  </a:ext>
                </a:extLst>
              </p:cNvPr>
              <p:cNvPicPr/>
              <p:nvPr/>
            </p:nvPicPr>
            <p:blipFill>
              <a:blip r:embed="rId6"/>
              <a:stretch>
                <a:fillRect/>
              </a:stretch>
            </p:blipFill>
            <p:spPr>
              <a:xfrm>
                <a:off x="5015546" y="4108423"/>
                <a:ext cx="1303920" cy="235800"/>
              </a:xfrm>
              <a:prstGeom prst="rect">
                <a:avLst/>
              </a:prstGeom>
            </p:spPr>
          </p:pic>
        </mc:Fallback>
      </mc:AlternateContent>
      <mc:AlternateContent xmlns:mc="http://schemas.openxmlformats.org/markup-compatibility/2006" xmlns:p14="http://schemas.microsoft.com/office/powerpoint/2010/main">
        <mc:Choice Requires="p14">
          <p:contentPart p14:bwMode="auto" r:id="rId7">
            <p14:nvContentPartPr>
              <p14:cNvPr id="7" name="Ink 6">
                <a:extLst>
                  <a:ext uri="{FF2B5EF4-FFF2-40B4-BE49-F238E27FC236}">
                    <a16:creationId xmlns:a16="http://schemas.microsoft.com/office/drawing/2014/main" id="{FA54CAF6-0E81-404D-9DBA-B6C31856CC8D}"/>
                  </a:ext>
                </a:extLst>
              </p14:cNvPr>
              <p14:cNvContentPartPr/>
              <p14:nvPr/>
            </p14:nvContentPartPr>
            <p14:xfrm>
              <a:off x="8144666" y="4529983"/>
              <a:ext cx="1621080" cy="38160"/>
            </p14:xfrm>
          </p:contentPart>
        </mc:Choice>
        <mc:Fallback xmlns="">
          <p:pic>
            <p:nvPicPr>
              <p:cNvPr id="7" name="Ink 6">
                <a:extLst>
                  <a:ext uri="{FF2B5EF4-FFF2-40B4-BE49-F238E27FC236}">
                    <a16:creationId xmlns:a16="http://schemas.microsoft.com/office/drawing/2014/main" id="{FA54CAF6-0E81-404D-9DBA-B6C31856CC8D}"/>
                  </a:ext>
                </a:extLst>
              </p:cNvPr>
              <p:cNvPicPr/>
              <p:nvPr/>
            </p:nvPicPr>
            <p:blipFill>
              <a:blip r:embed="rId8"/>
              <a:stretch>
                <a:fillRect/>
              </a:stretch>
            </p:blipFill>
            <p:spPr>
              <a:xfrm>
                <a:off x="8091026" y="4422343"/>
                <a:ext cx="1728720" cy="253800"/>
              </a:xfrm>
              <a:prstGeom prst="rect">
                <a:avLst/>
              </a:prstGeom>
            </p:spPr>
          </p:pic>
        </mc:Fallback>
      </mc:AlternateContent>
      <mc:AlternateContent xmlns:mc="http://schemas.openxmlformats.org/markup-compatibility/2006" xmlns:p14="http://schemas.microsoft.com/office/powerpoint/2010/main">
        <mc:Choice Requires="p14">
          <p:contentPart p14:bwMode="auto" r:id="rId9">
            <p14:nvContentPartPr>
              <p14:cNvPr id="9" name="Ink 8">
                <a:extLst>
                  <a:ext uri="{FF2B5EF4-FFF2-40B4-BE49-F238E27FC236}">
                    <a16:creationId xmlns:a16="http://schemas.microsoft.com/office/drawing/2014/main" id="{8564C47B-7E52-44A5-81D4-49598B609E04}"/>
                  </a:ext>
                </a:extLst>
              </p14:cNvPr>
              <p14:cNvContentPartPr/>
              <p14:nvPr/>
            </p14:nvContentPartPr>
            <p14:xfrm>
              <a:off x="5066155" y="2499221"/>
              <a:ext cx="2025360" cy="48960"/>
            </p14:xfrm>
          </p:contentPart>
        </mc:Choice>
        <mc:Fallback xmlns="">
          <p:pic>
            <p:nvPicPr>
              <p:cNvPr id="9" name="Ink 8">
                <a:extLst>
                  <a:ext uri="{FF2B5EF4-FFF2-40B4-BE49-F238E27FC236}">
                    <a16:creationId xmlns:a16="http://schemas.microsoft.com/office/drawing/2014/main" id="{8564C47B-7E52-44A5-81D4-49598B609E04}"/>
                  </a:ext>
                </a:extLst>
              </p:cNvPr>
              <p:cNvPicPr/>
              <p:nvPr/>
            </p:nvPicPr>
            <p:blipFill>
              <a:blip r:embed="rId10"/>
              <a:stretch>
                <a:fillRect/>
              </a:stretch>
            </p:blipFill>
            <p:spPr>
              <a:xfrm>
                <a:off x="5012155" y="2391581"/>
                <a:ext cx="2133000" cy="264600"/>
              </a:xfrm>
              <a:prstGeom prst="rect">
                <a:avLst/>
              </a:prstGeom>
            </p:spPr>
          </p:pic>
        </mc:Fallback>
      </mc:AlternateContent>
      <mc:AlternateContent xmlns:mc="http://schemas.openxmlformats.org/markup-compatibility/2006" xmlns:p14="http://schemas.microsoft.com/office/powerpoint/2010/main">
        <mc:Choice Requires="p14">
          <p:contentPart p14:bwMode="auto" r:id="rId11">
            <p14:nvContentPartPr>
              <p14:cNvPr id="10" name="Ink 9">
                <a:extLst>
                  <a:ext uri="{FF2B5EF4-FFF2-40B4-BE49-F238E27FC236}">
                    <a16:creationId xmlns:a16="http://schemas.microsoft.com/office/drawing/2014/main" id="{C3F41C08-0556-4495-B565-E0AA68C4A560}"/>
                  </a:ext>
                </a:extLst>
              </p14:cNvPr>
              <p14:cNvContentPartPr/>
              <p14:nvPr/>
            </p14:nvContentPartPr>
            <p14:xfrm>
              <a:off x="8194195" y="2613854"/>
              <a:ext cx="1717560" cy="79920"/>
            </p14:xfrm>
          </p:contentPart>
        </mc:Choice>
        <mc:Fallback xmlns="">
          <p:pic>
            <p:nvPicPr>
              <p:cNvPr id="10" name="Ink 9">
                <a:extLst>
                  <a:ext uri="{FF2B5EF4-FFF2-40B4-BE49-F238E27FC236}">
                    <a16:creationId xmlns:a16="http://schemas.microsoft.com/office/drawing/2014/main" id="{C3F41C08-0556-4495-B565-E0AA68C4A560}"/>
                  </a:ext>
                </a:extLst>
              </p:cNvPr>
              <p:cNvPicPr/>
              <p:nvPr/>
            </p:nvPicPr>
            <p:blipFill>
              <a:blip r:embed="rId12"/>
              <a:stretch>
                <a:fillRect/>
              </a:stretch>
            </p:blipFill>
            <p:spPr>
              <a:xfrm>
                <a:off x="8140195" y="2505854"/>
                <a:ext cx="1825200" cy="295560"/>
              </a:xfrm>
              <a:prstGeom prst="rect">
                <a:avLst/>
              </a:prstGeom>
            </p:spPr>
          </p:pic>
        </mc:Fallback>
      </mc:AlternateContent>
      <mc:AlternateContent xmlns:mc="http://schemas.openxmlformats.org/markup-compatibility/2006" xmlns:p14="http://schemas.microsoft.com/office/powerpoint/2010/main">
        <mc:Choice Requires="p14">
          <p:contentPart p14:bwMode="auto" r:id="rId13">
            <p14:nvContentPartPr>
              <p14:cNvPr id="14" name="Ink 13">
                <a:extLst>
                  <a:ext uri="{FF2B5EF4-FFF2-40B4-BE49-F238E27FC236}">
                    <a16:creationId xmlns:a16="http://schemas.microsoft.com/office/drawing/2014/main" id="{EFC36E35-9863-470A-B64B-2836E4718A4A}"/>
                  </a:ext>
                </a:extLst>
              </p14:cNvPr>
              <p14:cNvContentPartPr/>
              <p14:nvPr/>
            </p14:nvContentPartPr>
            <p14:xfrm>
              <a:off x="5052548" y="3081956"/>
              <a:ext cx="1947240" cy="33480"/>
            </p14:xfrm>
          </p:contentPart>
        </mc:Choice>
        <mc:Fallback xmlns="">
          <p:pic>
            <p:nvPicPr>
              <p:cNvPr id="14" name="Ink 13">
                <a:extLst>
                  <a:ext uri="{FF2B5EF4-FFF2-40B4-BE49-F238E27FC236}">
                    <a16:creationId xmlns:a16="http://schemas.microsoft.com/office/drawing/2014/main" id="{EFC36E35-9863-470A-B64B-2836E4718A4A}"/>
                  </a:ext>
                </a:extLst>
              </p:cNvPr>
              <p:cNvPicPr/>
              <p:nvPr/>
            </p:nvPicPr>
            <p:blipFill>
              <a:blip r:embed="rId16"/>
              <a:stretch>
                <a:fillRect/>
              </a:stretch>
            </p:blipFill>
            <p:spPr>
              <a:xfrm>
                <a:off x="4998908" y="2973956"/>
                <a:ext cx="2054880" cy="249120"/>
              </a:xfrm>
              <a:prstGeom prst="rect">
                <a:avLst/>
              </a:prstGeom>
            </p:spPr>
          </p:pic>
        </mc:Fallback>
      </mc:AlternateContent>
      <mc:AlternateContent xmlns:mc="http://schemas.openxmlformats.org/markup-compatibility/2006" xmlns:p14="http://schemas.microsoft.com/office/powerpoint/2010/main">
        <mc:Choice Requires="p14">
          <p:contentPart p14:bwMode="auto" r:id="rId17">
            <p14:nvContentPartPr>
              <p14:cNvPr id="16" name="Ink 15">
                <a:extLst>
                  <a:ext uri="{FF2B5EF4-FFF2-40B4-BE49-F238E27FC236}">
                    <a16:creationId xmlns:a16="http://schemas.microsoft.com/office/drawing/2014/main" id="{2163617A-CD63-47D0-92BB-E4B5B302CC26}"/>
                  </a:ext>
                </a:extLst>
              </p14:cNvPr>
              <p14:cNvContentPartPr/>
              <p14:nvPr/>
            </p14:nvContentPartPr>
            <p14:xfrm>
              <a:off x="6061268" y="3176276"/>
              <a:ext cx="82800" cy="52200"/>
            </p14:xfrm>
          </p:contentPart>
        </mc:Choice>
        <mc:Fallback xmlns="">
          <p:pic>
            <p:nvPicPr>
              <p:cNvPr id="16" name="Ink 15">
                <a:extLst>
                  <a:ext uri="{FF2B5EF4-FFF2-40B4-BE49-F238E27FC236}">
                    <a16:creationId xmlns:a16="http://schemas.microsoft.com/office/drawing/2014/main" id="{2163617A-CD63-47D0-92BB-E4B5B302CC26}"/>
                  </a:ext>
                </a:extLst>
              </p:cNvPr>
              <p:cNvPicPr/>
              <p:nvPr/>
            </p:nvPicPr>
            <p:blipFill>
              <a:blip r:embed="rId18"/>
              <a:stretch>
                <a:fillRect/>
              </a:stretch>
            </p:blipFill>
            <p:spPr>
              <a:xfrm>
                <a:off x="6007268" y="3068636"/>
                <a:ext cx="190440" cy="267840"/>
              </a:xfrm>
              <a:prstGeom prst="rect">
                <a:avLst/>
              </a:prstGeom>
            </p:spPr>
          </p:pic>
        </mc:Fallback>
      </mc:AlternateContent>
    </p:spTree>
    <p:extLst>
      <p:ext uri="{BB962C8B-B14F-4D97-AF65-F5344CB8AC3E}">
        <p14:creationId xmlns:p14="http://schemas.microsoft.com/office/powerpoint/2010/main" val="28772741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B072BB-8464-46C4-A83C-D7A0D3D2F2CC}"/>
              </a:ext>
            </a:extLst>
          </p:cNvPr>
          <p:cNvSpPr>
            <a:spLocks noGrp="1"/>
          </p:cNvSpPr>
          <p:nvPr>
            <p:ph type="title"/>
          </p:nvPr>
        </p:nvSpPr>
        <p:spPr/>
        <p:txBody>
          <a:bodyPr/>
          <a:lstStyle/>
          <a:p>
            <a:r>
              <a:rPr lang="en-US" dirty="0"/>
              <a:t>Futures &amp; Forwards</a:t>
            </a:r>
            <a:br>
              <a:rPr lang="en-US" dirty="0"/>
            </a:br>
            <a:r>
              <a:rPr lang="en-US" dirty="0"/>
              <a:t>Concepts</a:t>
            </a:r>
          </a:p>
        </p:txBody>
      </p:sp>
      <p:sp>
        <p:nvSpPr>
          <p:cNvPr id="3" name="Content Placeholder 2">
            <a:extLst>
              <a:ext uri="{FF2B5EF4-FFF2-40B4-BE49-F238E27FC236}">
                <a16:creationId xmlns:a16="http://schemas.microsoft.com/office/drawing/2014/main" id="{97F2D630-4C07-40F4-8A77-BCF88102D61F}"/>
              </a:ext>
            </a:extLst>
          </p:cNvPr>
          <p:cNvSpPr>
            <a:spLocks noGrp="1"/>
          </p:cNvSpPr>
          <p:nvPr>
            <p:ph idx="1"/>
          </p:nvPr>
        </p:nvSpPr>
        <p:spPr>
          <a:xfrm>
            <a:off x="1097280" y="2108201"/>
            <a:ext cx="10593218" cy="3760891"/>
          </a:xfrm>
        </p:spPr>
        <p:txBody>
          <a:bodyPr>
            <a:normAutofit fontScale="77500" lnSpcReduction="20000"/>
          </a:bodyPr>
          <a:lstStyle/>
          <a:p>
            <a:pPr>
              <a:buFont typeface="Wingdings" panose="05000000000000000000" pitchFamily="2" charset="2"/>
              <a:buChar char="q"/>
            </a:pPr>
            <a:r>
              <a:rPr lang="en-US" b="1" dirty="0"/>
              <a:t>Marking to Market</a:t>
            </a:r>
            <a:r>
              <a:rPr lang="en-US" dirty="0"/>
              <a:t> (Daily Settlement)</a:t>
            </a:r>
          </a:p>
          <a:p>
            <a:pPr>
              <a:buFont typeface="Wingdings" panose="05000000000000000000" pitchFamily="2" charset="2"/>
              <a:buChar char="q"/>
            </a:pPr>
            <a:r>
              <a:rPr lang="en-US" b="1" dirty="0"/>
              <a:t>Original Margin</a:t>
            </a:r>
            <a:r>
              <a:rPr lang="en-US" dirty="0"/>
              <a:t>: Each trader establishes a margin account (both Long and short trader) – backed by treasury bills/cash to make sure the cash is there. i.e. if the initial margin for corn is 10%, the trader must post (looking at the WSJ March 2020 prices) at 10% of 651.00 cents or 65.10 cents x 5,000 = $3,255 per contract on the margin account. </a:t>
            </a:r>
          </a:p>
          <a:p>
            <a:pPr>
              <a:buFont typeface="Wingdings" panose="05000000000000000000" pitchFamily="2" charset="2"/>
              <a:buChar char="q"/>
            </a:pPr>
            <a:r>
              <a:rPr lang="en-US" b="1" dirty="0"/>
              <a:t>Maintenance margin / maintenance Margin</a:t>
            </a:r>
            <a:r>
              <a:rPr lang="en-US" dirty="0"/>
              <a:t>: Daily, they debit/credit the account to maintain 5% cushion (this margin could be different than the original margin). </a:t>
            </a:r>
          </a:p>
          <a:p>
            <a:pPr>
              <a:buFont typeface="Wingdings" panose="05000000000000000000" pitchFamily="2" charset="2"/>
              <a:buChar char="q"/>
            </a:pPr>
            <a:r>
              <a:rPr lang="en-US" b="1" dirty="0"/>
              <a:t>Convergence property</a:t>
            </a:r>
            <a:r>
              <a:rPr lang="en-US" dirty="0"/>
              <a:t>: The convergence of futures prices and spot prices at the maturity of the futures contract – As a maturity contract calls for immediately delivery, the futures price on that day must equal the spot price. </a:t>
            </a:r>
          </a:p>
          <a:p>
            <a:r>
              <a:rPr lang="en-US" dirty="0"/>
              <a:t> </a:t>
            </a:r>
          </a:p>
          <a:p>
            <a:r>
              <a:rPr lang="en-US" dirty="0"/>
              <a:t> </a:t>
            </a:r>
          </a:p>
        </p:txBody>
      </p:sp>
      <mc:AlternateContent xmlns:mc="http://schemas.openxmlformats.org/markup-compatibility/2006" xmlns:p14="http://schemas.microsoft.com/office/powerpoint/2010/main">
        <mc:Choice Requires="p14">
          <p:contentPart p14:bwMode="auto" r:id="rId2">
            <p14:nvContentPartPr>
              <p14:cNvPr id="4" name="Ink 3">
                <a:extLst>
                  <a:ext uri="{FF2B5EF4-FFF2-40B4-BE49-F238E27FC236}">
                    <a16:creationId xmlns:a16="http://schemas.microsoft.com/office/drawing/2014/main" id="{193D52B9-897A-49BB-8A76-DC02232BBDEE}"/>
                  </a:ext>
                </a:extLst>
              </p14:cNvPr>
              <p14:cNvContentPartPr/>
              <p14:nvPr/>
            </p14:nvContentPartPr>
            <p14:xfrm>
              <a:off x="1248788" y="4318256"/>
              <a:ext cx="2435400" cy="166680"/>
            </p14:xfrm>
          </p:contentPart>
        </mc:Choice>
        <mc:Fallback xmlns="">
          <p:pic>
            <p:nvPicPr>
              <p:cNvPr id="4" name="Ink 3">
                <a:extLst>
                  <a:ext uri="{FF2B5EF4-FFF2-40B4-BE49-F238E27FC236}">
                    <a16:creationId xmlns:a16="http://schemas.microsoft.com/office/drawing/2014/main" id="{193D52B9-897A-49BB-8A76-DC02232BBDEE}"/>
                  </a:ext>
                </a:extLst>
              </p:cNvPr>
              <p:cNvPicPr/>
              <p:nvPr/>
            </p:nvPicPr>
            <p:blipFill>
              <a:blip r:embed="rId3"/>
              <a:stretch>
                <a:fillRect/>
              </a:stretch>
            </p:blipFill>
            <p:spPr>
              <a:xfrm>
                <a:off x="1195148" y="4210616"/>
                <a:ext cx="2543040" cy="382320"/>
              </a:xfrm>
              <a:prstGeom prst="rect">
                <a:avLst/>
              </a:prstGeom>
            </p:spPr>
          </p:pic>
        </mc:Fallback>
      </mc:AlternateContent>
      <mc:AlternateContent xmlns:mc="http://schemas.openxmlformats.org/markup-compatibility/2006" xmlns:p14="http://schemas.microsoft.com/office/powerpoint/2010/main">
        <mc:Choice Requires="p14">
          <p:contentPart p14:bwMode="auto" r:id="rId4">
            <p14:nvContentPartPr>
              <p14:cNvPr id="5" name="Ink 4">
                <a:extLst>
                  <a:ext uri="{FF2B5EF4-FFF2-40B4-BE49-F238E27FC236}">
                    <a16:creationId xmlns:a16="http://schemas.microsoft.com/office/drawing/2014/main" id="{372A33EC-E91A-4B87-B06A-AA2FD97684D8}"/>
                  </a:ext>
                </a:extLst>
              </p14:cNvPr>
              <p14:cNvContentPartPr/>
              <p14:nvPr/>
            </p14:nvContentPartPr>
            <p14:xfrm>
              <a:off x="1442108" y="4363976"/>
              <a:ext cx="8735040" cy="104760"/>
            </p14:xfrm>
          </p:contentPart>
        </mc:Choice>
        <mc:Fallback xmlns="">
          <p:pic>
            <p:nvPicPr>
              <p:cNvPr id="5" name="Ink 4">
                <a:extLst>
                  <a:ext uri="{FF2B5EF4-FFF2-40B4-BE49-F238E27FC236}">
                    <a16:creationId xmlns:a16="http://schemas.microsoft.com/office/drawing/2014/main" id="{372A33EC-E91A-4B87-B06A-AA2FD97684D8}"/>
                  </a:ext>
                </a:extLst>
              </p:cNvPr>
              <p:cNvPicPr/>
              <p:nvPr/>
            </p:nvPicPr>
            <p:blipFill>
              <a:blip r:embed="rId5"/>
              <a:stretch>
                <a:fillRect/>
              </a:stretch>
            </p:blipFill>
            <p:spPr>
              <a:xfrm>
                <a:off x="1388108" y="4256336"/>
                <a:ext cx="8842680" cy="320400"/>
              </a:xfrm>
              <a:prstGeom prst="rect">
                <a:avLst/>
              </a:prstGeom>
            </p:spPr>
          </p:pic>
        </mc:Fallback>
      </mc:AlternateContent>
    </p:spTree>
    <p:extLst>
      <p:ext uri="{BB962C8B-B14F-4D97-AF65-F5344CB8AC3E}">
        <p14:creationId xmlns:p14="http://schemas.microsoft.com/office/powerpoint/2010/main" val="3985286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8B8E1D-2457-4026-A01E-6940243623D3}"/>
              </a:ext>
            </a:extLst>
          </p:cNvPr>
          <p:cNvSpPr>
            <a:spLocks noGrp="1"/>
          </p:cNvSpPr>
          <p:nvPr>
            <p:ph type="title"/>
          </p:nvPr>
        </p:nvSpPr>
        <p:spPr/>
        <p:txBody>
          <a:bodyPr/>
          <a:lstStyle/>
          <a:p>
            <a:r>
              <a:rPr lang="en-US" dirty="0"/>
              <a:t>Futures</a:t>
            </a:r>
            <a:br>
              <a:rPr lang="en-US" dirty="0"/>
            </a:br>
            <a:r>
              <a:rPr lang="en-US" dirty="0"/>
              <a:t>Example 2</a:t>
            </a:r>
          </a:p>
        </p:txBody>
      </p:sp>
      <p:sp>
        <p:nvSpPr>
          <p:cNvPr id="3" name="Content Placeholder 2">
            <a:extLst>
              <a:ext uri="{FF2B5EF4-FFF2-40B4-BE49-F238E27FC236}">
                <a16:creationId xmlns:a16="http://schemas.microsoft.com/office/drawing/2014/main" id="{2819B335-CCD3-4673-A068-5DB863BD7C52}"/>
              </a:ext>
            </a:extLst>
          </p:cNvPr>
          <p:cNvSpPr>
            <a:spLocks noGrp="1"/>
          </p:cNvSpPr>
          <p:nvPr>
            <p:ph idx="1"/>
          </p:nvPr>
        </p:nvSpPr>
        <p:spPr>
          <a:xfrm>
            <a:off x="1341228" y="1813588"/>
            <a:ext cx="10058400" cy="3925775"/>
          </a:xfrm>
        </p:spPr>
        <p:txBody>
          <a:bodyPr>
            <a:normAutofit fontScale="85000" lnSpcReduction="10000"/>
          </a:bodyPr>
          <a:lstStyle/>
          <a:p>
            <a:r>
              <a:rPr lang="en-US" sz="1400" dirty="0"/>
              <a:t>Corn – 5,000 bushels Price: cents per bushel Expiration dates April 2020  </a:t>
            </a:r>
          </a:p>
          <a:p>
            <a:endParaRPr lang="en-US" sz="1400" dirty="0"/>
          </a:p>
          <a:p>
            <a:endParaRPr lang="en-US" sz="1400" dirty="0"/>
          </a:p>
          <a:p>
            <a:r>
              <a:rPr lang="en-US" sz="1400" dirty="0"/>
              <a:t> </a:t>
            </a:r>
          </a:p>
          <a:p>
            <a:endParaRPr lang="en-US" sz="1400" dirty="0"/>
          </a:p>
          <a:p>
            <a:r>
              <a:rPr lang="en-US" sz="1400" dirty="0"/>
              <a:t>The April 2020 maturity corn contract opened during the day at a future price of 355.50 cents ($3.55) per bushel.  The highest during the day was 356.00 cents ($3.56) and lowest 351.00 cents ($3.51) and the settlement price was 354.00cents ($3.54) or 1.50 cents lower than the opening price. The open interest or the number of outstanding contracts was 301,794. </a:t>
            </a:r>
          </a:p>
          <a:p>
            <a:r>
              <a:rPr lang="en-US" sz="1400" dirty="0"/>
              <a:t> The trader holding the long position, that is, the person who will purchase the good, profits from price increases at maturity. Suppose that when the contract matures in April, the price of corn (spot price) turns out to be $3.64 per bushel. The long position trader who entered the contract at the futures price of $3.64 cents – earns a profit of 10 cents per bushel. The eventual price is 10 cents higher than the originally agreed-upon futures price. As each contract calls for delivery of 5,000 bushels – the profit to the long position equals 5,000 bushels x $0.10 = $500 per contract. The short position loses 10 cents per bushel. The short position’s loss equals the long position’s gain. </a:t>
            </a:r>
          </a:p>
          <a:p>
            <a:r>
              <a:rPr lang="en-US" sz="1400" dirty="0"/>
              <a:t> </a:t>
            </a:r>
          </a:p>
        </p:txBody>
      </p:sp>
      <p:graphicFrame>
        <p:nvGraphicFramePr>
          <p:cNvPr id="4" name="Table 4">
            <a:extLst>
              <a:ext uri="{FF2B5EF4-FFF2-40B4-BE49-F238E27FC236}">
                <a16:creationId xmlns:a16="http://schemas.microsoft.com/office/drawing/2014/main" id="{B9A415B8-77DB-4481-9FE6-30C9B8D35088}"/>
              </a:ext>
            </a:extLst>
          </p:cNvPr>
          <p:cNvGraphicFramePr>
            <a:graphicFrameLocks noGrp="1"/>
          </p:cNvGraphicFramePr>
          <p:nvPr>
            <p:extLst>
              <p:ext uri="{D42A27DB-BD31-4B8C-83A1-F6EECF244321}">
                <p14:modId xmlns:p14="http://schemas.microsoft.com/office/powerpoint/2010/main" val="409443001"/>
              </p:ext>
            </p:extLst>
          </p:nvPr>
        </p:nvGraphicFramePr>
        <p:xfrm>
          <a:off x="1234559" y="2266703"/>
          <a:ext cx="8128002" cy="1041400"/>
        </p:xfrm>
        <a:graphic>
          <a:graphicData uri="http://schemas.openxmlformats.org/drawingml/2006/table">
            <a:tbl>
              <a:tblPr firstRow="1" bandRow="1">
                <a:tableStyleId>{5C22544A-7EE6-4342-B048-85BDC9FD1C3A}</a:tableStyleId>
              </a:tblPr>
              <a:tblGrid>
                <a:gridCol w="1354667">
                  <a:extLst>
                    <a:ext uri="{9D8B030D-6E8A-4147-A177-3AD203B41FA5}">
                      <a16:colId xmlns:a16="http://schemas.microsoft.com/office/drawing/2014/main" val="2409246987"/>
                    </a:ext>
                  </a:extLst>
                </a:gridCol>
                <a:gridCol w="1354667">
                  <a:extLst>
                    <a:ext uri="{9D8B030D-6E8A-4147-A177-3AD203B41FA5}">
                      <a16:colId xmlns:a16="http://schemas.microsoft.com/office/drawing/2014/main" val="566369803"/>
                    </a:ext>
                  </a:extLst>
                </a:gridCol>
                <a:gridCol w="1354667">
                  <a:extLst>
                    <a:ext uri="{9D8B030D-6E8A-4147-A177-3AD203B41FA5}">
                      <a16:colId xmlns:a16="http://schemas.microsoft.com/office/drawing/2014/main" val="2567751287"/>
                    </a:ext>
                  </a:extLst>
                </a:gridCol>
                <a:gridCol w="1354667">
                  <a:extLst>
                    <a:ext uri="{9D8B030D-6E8A-4147-A177-3AD203B41FA5}">
                      <a16:colId xmlns:a16="http://schemas.microsoft.com/office/drawing/2014/main" val="1484239589"/>
                    </a:ext>
                  </a:extLst>
                </a:gridCol>
                <a:gridCol w="1354667">
                  <a:extLst>
                    <a:ext uri="{9D8B030D-6E8A-4147-A177-3AD203B41FA5}">
                      <a16:colId xmlns:a16="http://schemas.microsoft.com/office/drawing/2014/main" val="2212709874"/>
                    </a:ext>
                  </a:extLst>
                </a:gridCol>
                <a:gridCol w="1354667">
                  <a:extLst>
                    <a:ext uri="{9D8B030D-6E8A-4147-A177-3AD203B41FA5}">
                      <a16:colId xmlns:a16="http://schemas.microsoft.com/office/drawing/2014/main" val="3209766054"/>
                    </a:ext>
                  </a:extLst>
                </a:gridCol>
              </a:tblGrid>
              <a:tr h="370840">
                <a:tc>
                  <a:txBody>
                    <a:bodyPr/>
                    <a:lstStyle/>
                    <a:p>
                      <a:r>
                        <a:rPr lang="en-US" dirty="0"/>
                        <a:t>Corn</a:t>
                      </a:r>
                    </a:p>
                    <a:p>
                      <a:r>
                        <a:rPr lang="en-US" sz="1000" dirty="0"/>
                        <a:t>(cents per Bushel, 5,000 bushels)</a:t>
                      </a:r>
                    </a:p>
                  </a:txBody>
                  <a:tcPr/>
                </a:tc>
                <a:tc>
                  <a:txBody>
                    <a:bodyPr/>
                    <a:lstStyle/>
                    <a:p>
                      <a:r>
                        <a:rPr lang="en-US" dirty="0"/>
                        <a:t>Open</a:t>
                      </a:r>
                    </a:p>
                  </a:txBody>
                  <a:tcPr/>
                </a:tc>
                <a:tc>
                  <a:txBody>
                    <a:bodyPr/>
                    <a:lstStyle/>
                    <a:p>
                      <a:r>
                        <a:rPr lang="en-US" dirty="0"/>
                        <a:t>High</a:t>
                      </a:r>
                    </a:p>
                  </a:txBody>
                  <a:tcPr/>
                </a:tc>
                <a:tc>
                  <a:txBody>
                    <a:bodyPr/>
                    <a:lstStyle/>
                    <a:p>
                      <a:r>
                        <a:rPr lang="en-US" dirty="0"/>
                        <a:t>Low</a:t>
                      </a:r>
                    </a:p>
                  </a:txBody>
                  <a:tcPr/>
                </a:tc>
                <a:tc>
                  <a:txBody>
                    <a:bodyPr/>
                    <a:lstStyle/>
                    <a:p>
                      <a:r>
                        <a:rPr lang="en-US" dirty="0"/>
                        <a:t>Close</a:t>
                      </a:r>
                    </a:p>
                  </a:txBody>
                  <a:tcPr/>
                </a:tc>
                <a:tc>
                  <a:txBody>
                    <a:bodyPr/>
                    <a:lstStyle/>
                    <a:p>
                      <a:r>
                        <a:rPr lang="en-US" dirty="0"/>
                        <a:t>Interest</a:t>
                      </a:r>
                    </a:p>
                  </a:txBody>
                  <a:tcPr/>
                </a:tc>
                <a:extLst>
                  <a:ext uri="{0D108BD9-81ED-4DB2-BD59-A6C34878D82A}">
                    <a16:rowId xmlns:a16="http://schemas.microsoft.com/office/drawing/2014/main" val="235775991"/>
                  </a:ext>
                </a:extLst>
              </a:tr>
              <a:tr h="370840">
                <a:tc>
                  <a:txBody>
                    <a:bodyPr/>
                    <a:lstStyle/>
                    <a:p>
                      <a:r>
                        <a:rPr lang="en-US" dirty="0"/>
                        <a:t>April ‘20</a:t>
                      </a:r>
                    </a:p>
                  </a:txBody>
                  <a:tcPr/>
                </a:tc>
                <a:tc>
                  <a:txBody>
                    <a:bodyPr/>
                    <a:lstStyle/>
                    <a:p>
                      <a:r>
                        <a:rPr lang="en-US" dirty="0"/>
                        <a:t>355.00</a:t>
                      </a:r>
                    </a:p>
                  </a:txBody>
                  <a:tcPr/>
                </a:tc>
                <a:tc>
                  <a:txBody>
                    <a:bodyPr/>
                    <a:lstStyle/>
                    <a:p>
                      <a:r>
                        <a:rPr lang="en-US" dirty="0"/>
                        <a:t>356.00</a:t>
                      </a:r>
                    </a:p>
                  </a:txBody>
                  <a:tcPr/>
                </a:tc>
                <a:tc>
                  <a:txBody>
                    <a:bodyPr/>
                    <a:lstStyle/>
                    <a:p>
                      <a:r>
                        <a:rPr lang="en-US" dirty="0"/>
                        <a:t>351.00</a:t>
                      </a:r>
                    </a:p>
                  </a:txBody>
                  <a:tcPr/>
                </a:tc>
                <a:tc>
                  <a:txBody>
                    <a:bodyPr/>
                    <a:lstStyle/>
                    <a:p>
                      <a:r>
                        <a:rPr lang="en-US" dirty="0"/>
                        <a:t>354.00</a:t>
                      </a:r>
                    </a:p>
                  </a:txBody>
                  <a:tcPr/>
                </a:tc>
                <a:tc>
                  <a:txBody>
                    <a:bodyPr/>
                    <a:lstStyle/>
                    <a:p>
                      <a:r>
                        <a:rPr lang="en-US" dirty="0"/>
                        <a:t>301,794</a:t>
                      </a:r>
                    </a:p>
                  </a:txBody>
                  <a:tcPr/>
                </a:tc>
                <a:extLst>
                  <a:ext uri="{0D108BD9-81ED-4DB2-BD59-A6C34878D82A}">
                    <a16:rowId xmlns:a16="http://schemas.microsoft.com/office/drawing/2014/main" val="3961075712"/>
                  </a:ext>
                </a:extLst>
              </a:tr>
            </a:tbl>
          </a:graphicData>
        </a:graphic>
      </p:graphicFrame>
    </p:spTree>
    <p:extLst>
      <p:ext uri="{BB962C8B-B14F-4D97-AF65-F5344CB8AC3E}">
        <p14:creationId xmlns:p14="http://schemas.microsoft.com/office/powerpoint/2010/main" val="7073393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647D6C-DD85-4653-8A5C-F5A8AA5D7958}"/>
              </a:ext>
            </a:extLst>
          </p:cNvPr>
          <p:cNvSpPr>
            <a:spLocks noGrp="1"/>
          </p:cNvSpPr>
          <p:nvPr>
            <p:ph type="title"/>
          </p:nvPr>
        </p:nvSpPr>
        <p:spPr/>
        <p:txBody>
          <a:bodyPr/>
          <a:lstStyle/>
          <a:p>
            <a:r>
              <a:rPr lang="en-US" dirty="0"/>
              <a:t>Futures</a:t>
            </a:r>
            <a:br>
              <a:rPr lang="en-US" dirty="0"/>
            </a:br>
            <a:r>
              <a:rPr lang="en-US" dirty="0"/>
              <a:t>Example 3</a:t>
            </a:r>
          </a:p>
        </p:txBody>
      </p:sp>
      <p:sp>
        <p:nvSpPr>
          <p:cNvPr id="3" name="Content Placeholder 2">
            <a:extLst>
              <a:ext uri="{FF2B5EF4-FFF2-40B4-BE49-F238E27FC236}">
                <a16:creationId xmlns:a16="http://schemas.microsoft.com/office/drawing/2014/main" id="{6A50CE94-5CF2-477E-9604-E19E17D1E356}"/>
              </a:ext>
            </a:extLst>
          </p:cNvPr>
          <p:cNvSpPr>
            <a:spLocks noGrp="1"/>
          </p:cNvSpPr>
          <p:nvPr>
            <p:ph idx="1"/>
          </p:nvPr>
        </p:nvSpPr>
        <p:spPr>
          <a:xfrm>
            <a:off x="1097280" y="2028457"/>
            <a:ext cx="10058400" cy="4218171"/>
          </a:xfrm>
        </p:spPr>
        <p:txBody>
          <a:bodyPr>
            <a:normAutofit/>
          </a:bodyPr>
          <a:lstStyle/>
          <a:p>
            <a:r>
              <a:rPr lang="en-US" sz="1400" b="1" u="sng" dirty="0"/>
              <a:t>Silver - 5,000 Ounces</a:t>
            </a:r>
          </a:p>
          <a:p>
            <a:r>
              <a:rPr lang="en-US" sz="1400" dirty="0"/>
              <a:t>Marking to Market and Future Contract Profits): Assume the current futures price for silver for delivery five days from today is (March 2020- $17.20 per ounce). Suppose that over the next five days, the futures price evolves as follows:</a:t>
            </a:r>
          </a:p>
          <a:p>
            <a:endParaRPr lang="en-US" sz="1400" dirty="0"/>
          </a:p>
        </p:txBody>
      </p:sp>
      <p:pic>
        <p:nvPicPr>
          <p:cNvPr id="4" name="Picture 3">
            <a:extLst>
              <a:ext uri="{FF2B5EF4-FFF2-40B4-BE49-F238E27FC236}">
                <a16:creationId xmlns:a16="http://schemas.microsoft.com/office/drawing/2014/main" id="{B8726A75-3BB4-4B1E-A083-D50C8283D9EF}"/>
              </a:ext>
            </a:extLst>
          </p:cNvPr>
          <p:cNvPicPr>
            <a:picLocks noChangeAspect="1"/>
          </p:cNvPicPr>
          <p:nvPr/>
        </p:nvPicPr>
        <p:blipFill>
          <a:blip r:embed="rId2"/>
          <a:stretch>
            <a:fillRect/>
          </a:stretch>
        </p:blipFill>
        <p:spPr>
          <a:xfrm>
            <a:off x="1196828" y="3159445"/>
            <a:ext cx="7861300" cy="2921000"/>
          </a:xfrm>
          <a:prstGeom prst="rect">
            <a:avLst/>
          </a:prstGeom>
        </p:spPr>
      </p:pic>
      <mc:AlternateContent xmlns:mc="http://schemas.openxmlformats.org/markup-compatibility/2006" xmlns:p14="http://schemas.microsoft.com/office/powerpoint/2010/main">
        <mc:Choice Requires="p14">
          <p:contentPart p14:bwMode="auto" r:id="rId3">
            <p14:nvContentPartPr>
              <p14:cNvPr id="41" name="Ink 40">
                <a:extLst>
                  <a:ext uri="{FF2B5EF4-FFF2-40B4-BE49-F238E27FC236}">
                    <a16:creationId xmlns:a16="http://schemas.microsoft.com/office/drawing/2014/main" id="{31833B31-B670-41F1-AB61-033BF0D315E9}"/>
                  </a:ext>
                </a:extLst>
              </p14:cNvPr>
              <p14:cNvContentPartPr/>
              <p14:nvPr/>
            </p14:nvContentPartPr>
            <p14:xfrm>
              <a:off x="4684988" y="4899596"/>
              <a:ext cx="360" cy="2160"/>
            </p14:xfrm>
          </p:contentPart>
        </mc:Choice>
        <mc:Fallback xmlns="">
          <p:pic>
            <p:nvPicPr>
              <p:cNvPr id="41" name="Ink 40">
                <a:extLst>
                  <a:ext uri="{FF2B5EF4-FFF2-40B4-BE49-F238E27FC236}">
                    <a16:creationId xmlns:a16="http://schemas.microsoft.com/office/drawing/2014/main" id="{31833B31-B670-41F1-AB61-033BF0D315E9}"/>
                  </a:ext>
                </a:extLst>
              </p:cNvPr>
              <p:cNvPicPr/>
              <p:nvPr/>
            </p:nvPicPr>
            <p:blipFill>
              <a:blip r:embed="rId19"/>
              <a:stretch>
                <a:fillRect/>
              </a:stretch>
            </p:blipFill>
            <p:spPr>
              <a:xfrm>
                <a:off x="4676348" y="4890956"/>
                <a:ext cx="18000" cy="19800"/>
              </a:xfrm>
              <a:prstGeom prst="rect">
                <a:avLst/>
              </a:prstGeom>
            </p:spPr>
          </p:pic>
        </mc:Fallback>
      </mc:AlternateContent>
    </p:spTree>
    <p:extLst>
      <p:ext uri="{BB962C8B-B14F-4D97-AF65-F5344CB8AC3E}">
        <p14:creationId xmlns:p14="http://schemas.microsoft.com/office/powerpoint/2010/main" val="28509847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2D984C-F3FE-488C-B901-B686E4CA9B06}"/>
              </a:ext>
            </a:extLst>
          </p:cNvPr>
          <p:cNvSpPr>
            <a:spLocks noGrp="1"/>
          </p:cNvSpPr>
          <p:nvPr>
            <p:ph type="title"/>
          </p:nvPr>
        </p:nvSpPr>
        <p:spPr/>
        <p:txBody>
          <a:bodyPr/>
          <a:lstStyle/>
          <a:p>
            <a:r>
              <a:rPr lang="en-US" dirty="0"/>
              <a:t>Future Market Strategies</a:t>
            </a:r>
            <a:br>
              <a:rPr lang="en-US" dirty="0"/>
            </a:br>
            <a:r>
              <a:rPr lang="en-US" dirty="0"/>
              <a:t>Hedging – Example 4</a:t>
            </a:r>
          </a:p>
        </p:txBody>
      </p:sp>
      <p:sp>
        <p:nvSpPr>
          <p:cNvPr id="3" name="Content Placeholder 2">
            <a:extLst>
              <a:ext uri="{FF2B5EF4-FFF2-40B4-BE49-F238E27FC236}">
                <a16:creationId xmlns:a16="http://schemas.microsoft.com/office/drawing/2014/main" id="{AEA903FC-671D-42B8-A88F-A72736978736}"/>
              </a:ext>
            </a:extLst>
          </p:cNvPr>
          <p:cNvSpPr>
            <a:spLocks noGrp="1"/>
          </p:cNvSpPr>
          <p:nvPr>
            <p:ph idx="1"/>
          </p:nvPr>
        </p:nvSpPr>
        <p:spPr/>
        <p:txBody>
          <a:bodyPr>
            <a:normAutofit/>
          </a:bodyPr>
          <a:lstStyle/>
          <a:p>
            <a:r>
              <a:rPr lang="en-US" sz="1400" dirty="0"/>
              <a:t>Consider an oil distribution planning to sell 100,000 barrels of oil in June 2020 that wishes to hedge against a possible decline in oil prices. Because each contract calls of 1,000 barrels, it would sell 100 contracts. Any decrease in prices would then generate a profit on the contracts that would offset the lower sales revenue from the oil.  </a:t>
            </a:r>
          </a:p>
          <a:p>
            <a:r>
              <a:rPr lang="en-US" sz="1400" dirty="0"/>
              <a:t> Using the WSJ prices, suppose that the only three possible prices for oil December (stay at $57.35 and up/down $4 from there).  </a:t>
            </a:r>
          </a:p>
          <a:p>
            <a:r>
              <a:rPr lang="en-US" sz="1400" dirty="0"/>
              <a:t> </a:t>
            </a:r>
          </a:p>
        </p:txBody>
      </p:sp>
      <p:pic>
        <p:nvPicPr>
          <p:cNvPr id="4" name="Picture 3">
            <a:extLst>
              <a:ext uri="{FF2B5EF4-FFF2-40B4-BE49-F238E27FC236}">
                <a16:creationId xmlns:a16="http://schemas.microsoft.com/office/drawing/2014/main" id="{56541C6A-719A-4C36-9961-3DC8109687BE}"/>
              </a:ext>
            </a:extLst>
          </p:cNvPr>
          <p:cNvPicPr>
            <a:picLocks noChangeAspect="1"/>
          </p:cNvPicPr>
          <p:nvPr/>
        </p:nvPicPr>
        <p:blipFill>
          <a:blip r:embed="rId2"/>
          <a:stretch>
            <a:fillRect/>
          </a:stretch>
        </p:blipFill>
        <p:spPr>
          <a:xfrm>
            <a:off x="1267928" y="3776979"/>
            <a:ext cx="8291811" cy="1883802"/>
          </a:xfrm>
          <a:prstGeom prst="rect">
            <a:avLst/>
          </a:prstGeom>
        </p:spPr>
      </p:pic>
    </p:spTree>
    <p:extLst>
      <p:ext uri="{BB962C8B-B14F-4D97-AF65-F5344CB8AC3E}">
        <p14:creationId xmlns:p14="http://schemas.microsoft.com/office/powerpoint/2010/main" val="3104167673"/>
      </p:ext>
    </p:extLst>
  </p:cSld>
  <p:clrMapOvr>
    <a:masterClrMapping/>
  </p:clrMapOvr>
</p:sld>
</file>

<file path=ppt/theme/theme1.xml><?xml version="1.0" encoding="utf-8"?>
<a:theme xmlns:a="http://schemas.openxmlformats.org/drawingml/2006/main" name="RetrospectVTI">
  <a:themeElements>
    <a:clrScheme name="AnalogousFromDarkSeedLeftStep">
      <a:dk1>
        <a:srgbClr val="000000"/>
      </a:dk1>
      <a:lt1>
        <a:srgbClr val="FFFFFF"/>
      </a:lt1>
      <a:dk2>
        <a:srgbClr val="233D3E"/>
      </a:dk2>
      <a:lt2>
        <a:srgbClr val="E8E7E2"/>
      </a:lt2>
      <a:accent1>
        <a:srgbClr val="4458E7"/>
      </a:accent1>
      <a:accent2>
        <a:srgbClr val="1B7DD2"/>
      </a:accent2>
      <a:accent3>
        <a:srgbClr val="24B4BB"/>
      </a:accent3>
      <a:accent4>
        <a:srgbClr val="18BA7E"/>
      </a:accent4>
      <a:accent5>
        <a:srgbClr val="25BC45"/>
      </a:accent5>
      <a:accent6>
        <a:srgbClr val="39BB18"/>
      </a:accent6>
      <a:hlink>
        <a:srgbClr val="319356"/>
      </a:hlink>
      <a:folHlink>
        <a:srgbClr val="848484"/>
      </a:folHlink>
    </a:clrScheme>
    <a:fontScheme name="Retrospect">
      <a:majorFont>
        <a:latin typeface="Avenir Next LT Pro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venir Next LT Pro"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VTI" id="{ABE3C30C-0FC0-4450-828E-52DE70F1BCCB}" vid="{A6E2497D-935A-4CFD-B9FD-6DCB15FA68BF}"/>
    </a:ext>
  </a:extLst>
</a:theme>
</file>

<file path=docProps/app.xml><?xml version="1.0" encoding="utf-8"?>
<Properties xmlns="http://schemas.openxmlformats.org/officeDocument/2006/extended-properties" xmlns:vt="http://schemas.openxmlformats.org/officeDocument/2006/docPropsVTypes">
  <TotalTime>253</TotalTime>
  <Words>1390</Words>
  <Application>Microsoft Office PowerPoint</Application>
  <PresentationFormat>Widescreen</PresentationFormat>
  <Paragraphs>81</Paragraphs>
  <Slides>12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Arial</vt:lpstr>
      <vt:lpstr>Avenir Next LT Pro</vt:lpstr>
      <vt:lpstr>Avenir Next LT Pro Light</vt:lpstr>
      <vt:lpstr>Calibri</vt:lpstr>
      <vt:lpstr>Wingdings</vt:lpstr>
      <vt:lpstr>RetrospectVTI</vt:lpstr>
      <vt:lpstr>FUTURES &amp; FORWARDS</vt:lpstr>
      <vt:lpstr>Futures &amp; Forwards Concepts</vt:lpstr>
      <vt:lpstr>Futures &amp; Forwards Concepts</vt:lpstr>
      <vt:lpstr>FORWARDS: Starting with an Example</vt:lpstr>
      <vt:lpstr>PowerPoint Presentation</vt:lpstr>
      <vt:lpstr>Futures &amp; Forwards Concepts</vt:lpstr>
      <vt:lpstr>Futures Example 2</vt:lpstr>
      <vt:lpstr>Futures Example 3</vt:lpstr>
      <vt:lpstr>Future Market Strategies Hedging – Example 4</vt:lpstr>
      <vt:lpstr>Futures Market Strategies Speculation – Basis Risk</vt:lpstr>
      <vt:lpstr>Speculation on the Basis Example 5</vt:lpstr>
      <vt:lpstr>Example 6 Using the Hedge Ratio</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FUTURES &amp; FORWARDS</dc:title>
  <dc:creator>Chris Droussiotis</dc:creator>
  <cp:lastModifiedBy>Chris Droussiotis</cp:lastModifiedBy>
  <cp:revision>2</cp:revision>
  <dcterms:created xsi:type="dcterms:W3CDTF">2020-03-17T22:03:17Z</dcterms:created>
  <dcterms:modified xsi:type="dcterms:W3CDTF">2021-11-16T22:04:37Z</dcterms:modified>
</cp:coreProperties>
</file>