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handoutMasterIdLst>
    <p:handoutMasterId r:id="rId41"/>
  </p:handoutMasterIdLst>
  <p:sldIdLst>
    <p:sldId id="265" r:id="rId2"/>
    <p:sldId id="685" r:id="rId3"/>
    <p:sldId id="353" r:id="rId4"/>
    <p:sldId id="641" r:id="rId5"/>
    <p:sldId id="686" r:id="rId6"/>
    <p:sldId id="687" r:id="rId7"/>
    <p:sldId id="643" r:id="rId8"/>
    <p:sldId id="692" r:id="rId9"/>
    <p:sldId id="688" r:id="rId10"/>
    <p:sldId id="689" r:id="rId11"/>
    <p:sldId id="690" r:id="rId12"/>
    <p:sldId id="691" r:id="rId13"/>
    <p:sldId id="659" r:id="rId14"/>
    <p:sldId id="461" r:id="rId15"/>
    <p:sldId id="644" r:id="rId16"/>
    <p:sldId id="646" r:id="rId17"/>
    <p:sldId id="693" r:id="rId18"/>
    <p:sldId id="694" r:id="rId19"/>
    <p:sldId id="695" r:id="rId20"/>
    <p:sldId id="661" r:id="rId21"/>
    <p:sldId id="660" r:id="rId22"/>
    <p:sldId id="649" r:id="rId23"/>
    <p:sldId id="650" r:id="rId24"/>
    <p:sldId id="653" r:id="rId25"/>
    <p:sldId id="651" r:id="rId26"/>
    <p:sldId id="652" r:id="rId27"/>
    <p:sldId id="655" r:id="rId28"/>
    <p:sldId id="654" r:id="rId29"/>
    <p:sldId id="656" r:id="rId30"/>
    <p:sldId id="657" r:id="rId31"/>
    <p:sldId id="682" r:id="rId32"/>
    <p:sldId id="696" r:id="rId33"/>
    <p:sldId id="658" r:id="rId34"/>
    <p:sldId id="674" r:id="rId35"/>
    <p:sldId id="680" r:id="rId36"/>
    <p:sldId id="684" r:id="rId37"/>
    <p:sldId id="683" r:id="rId38"/>
    <p:sldId id="681" r:id="rId39"/>
  </p:sldIdLst>
  <p:sldSz cx="12188825" cy="6858000"/>
  <p:notesSz cx="7315200" cy="96012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6D867-896A-44D5-9212-D95F92EDB8E7}" v="98" dt="2022-08-23T21:23:34.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1" autoAdjust="0"/>
    <p:restoredTop sz="95954" autoAdjust="0"/>
  </p:normalViewPr>
  <p:slideViewPr>
    <p:cSldViewPr showGuides="1">
      <p:cViewPr varScale="1">
        <p:scale>
          <a:sx n="102" d="100"/>
          <a:sy n="102" d="100"/>
        </p:scale>
        <p:origin x="1164"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CB16D867-896A-44D5-9212-D95F92EDB8E7}"/>
    <pc:docChg chg="undo custSel addSld delSld modSld sldOrd modMainMaster modNotesMaster modHandout">
      <pc:chgData name="Chris Droussiotis" userId="66921b89f68d3868" providerId="LiveId" clId="{CB16D867-896A-44D5-9212-D95F92EDB8E7}" dt="2022-08-23T21:23:34.451" v="1524"/>
      <pc:docMkLst>
        <pc:docMk/>
      </pc:docMkLst>
      <pc:sldChg chg="addSp delSp modSp mod delDesignElem">
        <pc:chgData name="Chris Droussiotis" userId="66921b89f68d3868" providerId="LiveId" clId="{CB16D867-896A-44D5-9212-D95F92EDB8E7}" dt="2022-08-22T22:51:09.429" v="1374"/>
        <pc:sldMkLst>
          <pc:docMk/>
          <pc:sldMk cId="2808920126" sldId="265"/>
        </pc:sldMkLst>
        <pc:spChg chg="mod">
          <ac:chgData name="Chris Droussiotis" userId="66921b89f68d3868" providerId="LiveId" clId="{CB16D867-896A-44D5-9212-D95F92EDB8E7}" dt="2022-08-12T20:46:25.355" v="5" actId="20577"/>
          <ac:spMkLst>
            <pc:docMk/>
            <pc:sldMk cId="2808920126" sldId="265"/>
            <ac:spMk id="2" creationId="{2778FECF-67C0-4E2F-88CA-A22E86A869CF}"/>
          </ac:spMkLst>
        </pc:spChg>
        <pc:spChg chg="mod">
          <ac:chgData name="Chris Droussiotis" userId="66921b89f68d3868" providerId="LiveId" clId="{CB16D867-896A-44D5-9212-D95F92EDB8E7}" dt="2022-08-12T20:46:17.219" v="4" actId="6549"/>
          <ac:spMkLst>
            <pc:docMk/>
            <pc:sldMk cId="2808920126" sldId="265"/>
            <ac:spMk id="3" creationId="{00000000-0000-0000-0000-000000000000}"/>
          </ac:spMkLst>
        </pc:spChg>
        <pc:spChg chg="add del">
          <ac:chgData name="Chris Droussiotis" userId="66921b89f68d3868" providerId="LiveId" clId="{CB16D867-896A-44D5-9212-D95F92EDB8E7}" dt="2022-08-22T22:51:09.429" v="1374"/>
          <ac:spMkLst>
            <pc:docMk/>
            <pc:sldMk cId="2808920126" sldId="265"/>
            <ac:spMk id="13" creationId="{989BE678-777B-482A-A616-FEDC47B162E5}"/>
          </ac:spMkLst>
        </pc:spChg>
        <pc:spChg chg="add del">
          <ac:chgData name="Chris Droussiotis" userId="66921b89f68d3868" providerId="LiveId" clId="{CB16D867-896A-44D5-9212-D95F92EDB8E7}" dt="2022-08-22T22:51:09.429" v="1374"/>
          <ac:spMkLst>
            <pc:docMk/>
            <pc:sldMk cId="2808920126" sldId="265"/>
            <ac:spMk id="19" creationId="{D28BE0C3-2102-4820-B88B-A448B1840D14}"/>
          </ac:spMkLst>
        </pc:spChg>
        <pc:spChg chg="add del">
          <ac:chgData name="Chris Droussiotis" userId="66921b89f68d3868" providerId="LiveId" clId="{CB16D867-896A-44D5-9212-D95F92EDB8E7}" dt="2022-08-22T22:51:09.429" v="1374"/>
          <ac:spMkLst>
            <pc:docMk/>
            <pc:sldMk cId="2808920126" sldId="265"/>
            <ac:spMk id="21" creationId="{C8A3C342-1D03-412F-8DD3-BF519E8E0AE9}"/>
          </ac:spMkLst>
        </pc:spChg>
        <pc:spChg chg="add del">
          <ac:chgData name="Chris Droussiotis" userId="66921b89f68d3868" providerId="LiveId" clId="{CB16D867-896A-44D5-9212-D95F92EDB8E7}" dt="2022-08-22T22:51:09.429" v="1374"/>
          <ac:spMkLst>
            <pc:docMk/>
            <pc:sldMk cId="2808920126" sldId="265"/>
            <ac:spMk id="23" creationId="{81CC9B02-E087-4350-AEBD-2C3CF001AF01}"/>
          </ac:spMkLst>
        </pc:spChg>
        <pc:picChg chg="add del">
          <ac:chgData name="Chris Droussiotis" userId="66921b89f68d3868" providerId="LiveId" clId="{CB16D867-896A-44D5-9212-D95F92EDB8E7}" dt="2022-08-22T22:51:09.429" v="1374"/>
          <ac:picMkLst>
            <pc:docMk/>
            <pc:sldMk cId="2808920126" sldId="265"/>
            <ac:picMk id="9" creationId="{DF19BAF3-7E20-4B9D-B544-BABAEEA1FA75}"/>
          </ac:picMkLst>
        </pc:picChg>
        <pc:picChg chg="add del">
          <ac:chgData name="Chris Droussiotis" userId="66921b89f68d3868" providerId="LiveId" clId="{CB16D867-896A-44D5-9212-D95F92EDB8E7}" dt="2022-08-22T22:51:09.429" v="1374"/>
          <ac:picMkLst>
            <pc:docMk/>
            <pc:sldMk cId="2808920126" sldId="265"/>
            <ac:picMk id="11" creationId="{950648F4-ABCD-4DF0-8641-76CFB2354721}"/>
          </ac:picMkLst>
        </pc:picChg>
        <pc:picChg chg="add del">
          <ac:chgData name="Chris Droussiotis" userId="66921b89f68d3868" providerId="LiveId" clId="{CB16D867-896A-44D5-9212-D95F92EDB8E7}" dt="2022-08-22T22:51:09.429" v="1374"/>
          <ac:picMkLst>
            <pc:docMk/>
            <pc:sldMk cId="2808920126" sldId="265"/>
            <ac:picMk id="15" creationId="{CF1EB4BD-9C7E-4AA3-9681-C7EB0DA6250B}"/>
          </ac:picMkLst>
        </pc:picChg>
        <pc:picChg chg="add del">
          <ac:chgData name="Chris Droussiotis" userId="66921b89f68d3868" providerId="LiveId" clId="{CB16D867-896A-44D5-9212-D95F92EDB8E7}" dt="2022-08-22T22:51:09.429" v="1374"/>
          <ac:picMkLst>
            <pc:docMk/>
            <pc:sldMk cId="2808920126" sldId="265"/>
            <ac:picMk id="17" creationId="{94AAE3AA-3759-4D28-B0EF-575F25A5146C}"/>
          </ac:picMkLst>
        </pc:picChg>
      </pc:sldChg>
      <pc:sldChg chg="addSp delSp modSp mod delDesignElem">
        <pc:chgData name="Chris Droussiotis" userId="66921b89f68d3868" providerId="LiveId" clId="{CB16D867-896A-44D5-9212-D95F92EDB8E7}" dt="2022-08-22T22:51:09.429" v="1374"/>
        <pc:sldMkLst>
          <pc:docMk/>
          <pc:sldMk cId="4258085738" sldId="353"/>
        </pc:sldMkLst>
        <pc:spChg chg="mod">
          <ac:chgData name="Chris Droussiotis" userId="66921b89f68d3868" providerId="LiveId" clId="{CB16D867-896A-44D5-9212-D95F92EDB8E7}" dt="2022-08-22T22:51:09.429" v="1374"/>
          <ac:spMkLst>
            <pc:docMk/>
            <pc:sldMk cId="4258085738" sldId="353"/>
            <ac:spMk id="2" creationId="{AD21F667-E0EF-4E82-9E2A-1DD8115CCEE2}"/>
          </ac:spMkLst>
        </pc:spChg>
        <pc:spChg chg="mod">
          <ac:chgData name="Chris Droussiotis" userId="66921b89f68d3868" providerId="LiveId" clId="{CB16D867-896A-44D5-9212-D95F92EDB8E7}" dt="2022-08-12T20:50:03.922" v="59" actId="15"/>
          <ac:spMkLst>
            <pc:docMk/>
            <pc:sldMk cId="4258085738" sldId="353"/>
            <ac:spMk id="3" creationId="{07AB3D8B-A865-4DB2-B596-098A527B99E8}"/>
          </ac:spMkLst>
        </pc:spChg>
        <pc:spChg chg="add del">
          <ac:chgData name="Chris Droussiotis" userId="66921b89f68d3868" providerId="LiveId" clId="{CB16D867-896A-44D5-9212-D95F92EDB8E7}" dt="2022-08-22T22:51:09.429" v="1374"/>
          <ac:spMkLst>
            <pc:docMk/>
            <pc:sldMk cId="4258085738" sldId="353"/>
            <ac:spMk id="8" creationId="{74CD14DB-BB81-479F-A1FC-1C75640E9F84}"/>
          </ac:spMkLst>
        </pc:spChg>
        <pc:spChg chg="add del">
          <ac:chgData name="Chris Droussiotis" userId="66921b89f68d3868" providerId="LiveId" clId="{CB16D867-896A-44D5-9212-D95F92EDB8E7}" dt="2022-08-22T22:51:09.429" v="1374"/>
          <ac:spMkLst>
            <pc:docMk/>
            <pc:sldMk cId="4258085738" sldId="353"/>
            <ac:spMk id="10" creationId="{C943A91B-7CA7-4592-A975-73B1BF8C4C74}"/>
          </ac:spMkLst>
        </pc:spChg>
        <pc:spChg chg="add del">
          <ac:chgData name="Chris Droussiotis" userId="66921b89f68d3868" providerId="LiveId" clId="{CB16D867-896A-44D5-9212-D95F92EDB8E7}" dt="2022-08-22T22:51:09.429" v="1374"/>
          <ac:spMkLst>
            <pc:docMk/>
            <pc:sldMk cId="4258085738" sldId="353"/>
            <ac:spMk id="12" creationId="{EC471314-E46A-414B-8D91-74880E84F187}"/>
          </ac:spMkLst>
        </pc:spChg>
        <pc:spChg chg="add del">
          <ac:chgData name="Chris Droussiotis" userId="66921b89f68d3868" providerId="LiveId" clId="{CB16D867-896A-44D5-9212-D95F92EDB8E7}" dt="2022-08-22T22:51:09.429" v="1374"/>
          <ac:spMkLst>
            <pc:docMk/>
            <pc:sldMk cId="4258085738" sldId="353"/>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800754365" sldId="461"/>
        </pc:sldMkLst>
        <pc:spChg chg="mod">
          <ac:chgData name="Chris Droussiotis" userId="66921b89f68d3868" providerId="LiveId" clId="{CB16D867-896A-44D5-9212-D95F92EDB8E7}" dt="2022-08-22T22:51:09.429" v="1374"/>
          <ac:spMkLst>
            <pc:docMk/>
            <pc:sldMk cId="3800754365" sldId="461"/>
            <ac:spMk id="3" creationId="{00000000-0000-0000-0000-000000000000}"/>
          </ac:spMkLst>
        </pc:spChg>
        <pc:spChg chg="add del">
          <ac:chgData name="Chris Droussiotis" userId="66921b89f68d3868" providerId="LiveId" clId="{CB16D867-896A-44D5-9212-D95F92EDB8E7}" dt="2022-08-22T22:51:09.429" v="1374"/>
          <ac:spMkLst>
            <pc:docMk/>
            <pc:sldMk cId="3800754365" sldId="461"/>
            <ac:spMk id="10" creationId="{74CD14DB-BB81-479F-A1FC-1C75640E9F84}"/>
          </ac:spMkLst>
        </pc:spChg>
        <pc:spChg chg="add del">
          <ac:chgData name="Chris Droussiotis" userId="66921b89f68d3868" providerId="LiveId" clId="{CB16D867-896A-44D5-9212-D95F92EDB8E7}" dt="2022-08-22T22:51:09.429" v="1374"/>
          <ac:spMkLst>
            <pc:docMk/>
            <pc:sldMk cId="3800754365" sldId="461"/>
            <ac:spMk id="12" creationId="{C943A91B-7CA7-4592-A975-73B1BF8C4C74}"/>
          </ac:spMkLst>
        </pc:spChg>
        <pc:spChg chg="add del">
          <ac:chgData name="Chris Droussiotis" userId="66921b89f68d3868" providerId="LiveId" clId="{CB16D867-896A-44D5-9212-D95F92EDB8E7}" dt="2022-08-22T22:51:09.429" v="1374"/>
          <ac:spMkLst>
            <pc:docMk/>
            <pc:sldMk cId="3800754365" sldId="461"/>
            <ac:spMk id="14" creationId="{EC471314-E46A-414B-8D91-74880E84F187}"/>
          </ac:spMkLst>
        </pc:spChg>
        <pc:spChg chg="add del">
          <ac:chgData name="Chris Droussiotis" userId="66921b89f68d3868" providerId="LiveId" clId="{CB16D867-896A-44D5-9212-D95F92EDB8E7}" dt="2022-08-22T22:51:09.429" v="1374"/>
          <ac:spMkLst>
            <pc:docMk/>
            <pc:sldMk cId="3800754365" sldId="461"/>
            <ac:spMk id="16"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465777365" sldId="641"/>
        </pc:sldMkLst>
        <pc:spChg chg="mod">
          <ac:chgData name="Chris Droussiotis" userId="66921b89f68d3868" providerId="LiveId" clId="{CB16D867-896A-44D5-9212-D95F92EDB8E7}" dt="2022-08-12T20:50:23.506" v="61" actId="27636"/>
          <ac:spMkLst>
            <pc:docMk/>
            <pc:sldMk cId="3465777365" sldId="641"/>
            <ac:spMk id="2" creationId="{AD21F667-E0EF-4E82-9E2A-1DD8115CCEE2}"/>
          </ac:spMkLst>
        </pc:spChg>
        <pc:spChg chg="mod">
          <ac:chgData name="Chris Droussiotis" userId="66921b89f68d3868" providerId="LiveId" clId="{CB16D867-896A-44D5-9212-D95F92EDB8E7}" dt="2022-08-12T20:52:37.044" v="97" actId="20577"/>
          <ac:spMkLst>
            <pc:docMk/>
            <pc:sldMk cId="3465777365" sldId="641"/>
            <ac:spMk id="3" creationId="{07AB3D8B-A865-4DB2-B596-098A527B99E8}"/>
          </ac:spMkLst>
        </pc:spChg>
        <pc:spChg chg="add del">
          <ac:chgData name="Chris Droussiotis" userId="66921b89f68d3868" providerId="LiveId" clId="{CB16D867-896A-44D5-9212-D95F92EDB8E7}" dt="2022-08-22T22:51:09.429" v="1374"/>
          <ac:spMkLst>
            <pc:docMk/>
            <pc:sldMk cId="3465777365" sldId="641"/>
            <ac:spMk id="8" creationId="{74CD14DB-BB81-479F-A1FC-1C75640E9F84}"/>
          </ac:spMkLst>
        </pc:spChg>
        <pc:spChg chg="add del">
          <ac:chgData name="Chris Droussiotis" userId="66921b89f68d3868" providerId="LiveId" clId="{CB16D867-896A-44D5-9212-D95F92EDB8E7}" dt="2022-08-22T22:51:09.429" v="1374"/>
          <ac:spMkLst>
            <pc:docMk/>
            <pc:sldMk cId="3465777365" sldId="641"/>
            <ac:spMk id="10" creationId="{C943A91B-7CA7-4592-A975-73B1BF8C4C74}"/>
          </ac:spMkLst>
        </pc:spChg>
        <pc:spChg chg="add del">
          <ac:chgData name="Chris Droussiotis" userId="66921b89f68d3868" providerId="LiveId" clId="{CB16D867-896A-44D5-9212-D95F92EDB8E7}" dt="2022-08-22T22:51:09.429" v="1374"/>
          <ac:spMkLst>
            <pc:docMk/>
            <pc:sldMk cId="3465777365" sldId="641"/>
            <ac:spMk id="12" creationId="{EC471314-E46A-414B-8D91-74880E84F187}"/>
          </ac:spMkLst>
        </pc:spChg>
        <pc:spChg chg="add del">
          <ac:chgData name="Chris Droussiotis" userId="66921b89f68d3868" providerId="LiveId" clId="{CB16D867-896A-44D5-9212-D95F92EDB8E7}" dt="2022-08-22T22:51:09.429" v="1374"/>
          <ac:spMkLst>
            <pc:docMk/>
            <pc:sldMk cId="3465777365" sldId="641"/>
            <ac:spMk id="14" creationId="{6A681326-1C9D-44A3-A627-3871BDAE4127}"/>
          </ac:spMkLst>
        </pc:spChg>
      </pc:sldChg>
      <pc:sldChg chg="del">
        <pc:chgData name="Chris Droussiotis" userId="66921b89f68d3868" providerId="LiveId" clId="{CB16D867-896A-44D5-9212-D95F92EDB8E7}" dt="2022-08-12T20:57:41.984" v="156" actId="47"/>
        <pc:sldMkLst>
          <pc:docMk/>
          <pc:sldMk cId="1032993738" sldId="642"/>
        </pc:sldMkLst>
      </pc:sldChg>
      <pc:sldChg chg="addSp delSp modSp mod delDesignElem">
        <pc:chgData name="Chris Droussiotis" userId="66921b89f68d3868" providerId="LiveId" clId="{CB16D867-896A-44D5-9212-D95F92EDB8E7}" dt="2022-08-22T22:51:09.429" v="1374"/>
        <pc:sldMkLst>
          <pc:docMk/>
          <pc:sldMk cId="1468835370" sldId="643"/>
        </pc:sldMkLst>
        <pc:spChg chg="mod">
          <ac:chgData name="Chris Droussiotis" userId="66921b89f68d3868" providerId="LiveId" clId="{CB16D867-896A-44D5-9212-D95F92EDB8E7}" dt="2022-08-12T20:59:07.161" v="182" actId="1076"/>
          <ac:spMkLst>
            <pc:docMk/>
            <pc:sldMk cId="1468835370" sldId="643"/>
            <ac:spMk id="2" creationId="{AD21F667-E0EF-4E82-9E2A-1DD8115CCEE2}"/>
          </ac:spMkLst>
        </pc:spChg>
        <pc:spChg chg="mod">
          <ac:chgData name="Chris Droussiotis" userId="66921b89f68d3868" providerId="LiveId" clId="{CB16D867-896A-44D5-9212-D95F92EDB8E7}" dt="2022-08-12T21:00:45.647" v="228" actId="15"/>
          <ac:spMkLst>
            <pc:docMk/>
            <pc:sldMk cId="1468835370" sldId="643"/>
            <ac:spMk id="3" creationId="{07AB3D8B-A865-4DB2-B596-098A527B99E8}"/>
          </ac:spMkLst>
        </pc:spChg>
        <pc:spChg chg="add del">
          <ac:chgData name="Chris Droussiotis" userId="66921b89f68d3868" providerId="LiveId" clId="{CB16D867-896A-44D5-9212-D95F92EDB8E7}" dt="2022-08-22T22:51:09.429" v="1374"/>
          <ac:spMkLst>
            <pc:docMk/>
            <pc:sldMk cId="1468835370" sldId="643"/>
            <ac:spMk id="8" creationId="{74CD14DB-BB81-479F-A1FC-1C75640E9F84}"/>
          </ac:spMkLst>
        </pc:spChg>
        <pc:spChg chg="add del">
          <ac:chgData name="Chris Droussiotis" userId="66921b89f68d3868" providerId="LiveId" clId="{CB16D867-896A-44D5-9212-D95F92EDB8E7}" dt="2022-08-22T22:51:09.429" v="1374"/>
          <ac:spMkLst>
            <pc:docMk/>
            <pc:sldMk cId="1468835370" sldId="643"/>
            <ac:spMk id="10" creationId="{C943A91B-7CA7-4592-A975-73B1BF8C4C74}"/>
          </ac:spMkLst>
        </pc:spChg>
        <pc:spChg chg="add del">
          <ac:chgData name="Chris Droussiotis" userId="66921b89f68d3868" providerId="LiveId" clId="{CB16D867-896A-44D5-9212-D95F92EDB8E7}" dt="2022-08-22T22:51:09.429" v="1374"/>
          <ac:spMkLst>
            <pc:docMk/>
            <pc:sldMk cId="1468835370" sldId="643"/>
            <ac:spMk id="12" creationId="{EC471314-E46A-414B-8D91-74880E84F187}"/>
          </ac:spMkLst>
        </pc:spChg>
        <pc:spChg chg="add del">
          <ac:chgData name="Chris Droussiotis" userId="66921b89f68d3868" providerId="LiveId" clId="{CB16D867-896A-44D5-9212-D95F92EDB8E7}" dt="2022-08-22T22:51:09.429" v="1374"/>
          <ac:spMkLst>
            <pc:docMk/>
            <pc:sldMk cId="1468835370" sldId="643"/>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270856453" sldId="644"/>
        </pc:sldMkLst>
        <pc:spChg chg="mod">
          <ac:chgData name="Chris Droussiotis" userId="66921b89f68d3868" providerId="LiveId" clId="{CB16D867-896A-44D5-9212-D95F92EDB8E7}" dt="2022-08-22T17:41:37.718" v="510" actId="27636"/>
          <ac:spMkLst>
            <pc:docMk/>
            <pc:sldMk cId="3270856453" sldId="644"/>
            <ac:spMk id="3" creationId="{00000000-0000-0000-0000-000000000000}"/>
          </ac:spMkLst>
        </pc:spChg>
        <pc:spChg chg="add del">
          <ac:chgData name="Chris Droussiotis" userId="66921b89f68d3868" providerId="LiveId" clId="{CB16D867-896A-44D5-9212-D95F92EDB8E7}" dt="2022-08-22T22:51:09.429" v="1374"/>
          <ac:spMkLst>
            <pc:docMk/>
            <pc:sldMk cId="3270856453" sldId="644"/>
            <ac:spMk id="10" creationId="{74CD14DB-BB81-479F-A1FC-1C75640E9F84}"/>
          </ac:spMkLst>
        </pc:spChg>
        <pc:spChg chg="add del">
          <ac:chgData name="Chris Droussiotis" userId="66921b89f68d3868" providerId="LiveId" clId="{CB16D867-896A-44D5-9212-D95F92EDB8E7}" dt="2022-08-22T22:51:09.429" v="1374"/>
          <ac:spMkLst>
            <pc:docMk/>
            <pc:sldMk cId="3270856453" sldId="644"/>
            <ac:spMk id="12" creationId="{C943A91B-7CA7-4592-A975-73B1BF8C4C74}"/>
          </ac:spMkLst>
        </pc:spChg>
        <pc:spChg chg="add del">
          <ac:chgData name="Chris Droussiotis" userId="66921b89f68d3868" providerId="LiveId" clId="{CB16D867-896A-44D5-9212-D95F92EDB8E7}" dt="2022-08-22T22:51:09.429" v="1374"/>
          <ac:spMkLst>
            <pc:docMk/>
            <pc:sldMk cId="3270856453" sldId="644"/>
            <ac:spMk id="14" creationId="{EC471314-E46A-414B-8D91-74880E84F187}"/>
          </ac:spMkLst>
        </pc:spChg>
        <pc:spChg chg="add del">
          <ac:chgData name="Chris Droussiotis" userId="66921b89f68d3868" providerId="LiveId" clId="{CB16D867-896A-44D5-9212-D95F92EDB8E7}" dt="2022-08-22T22:51:09.429" v="1374"/>
          <ac:spMkLst>
            <pc:docMk/>
            <pc:sldMk cId="3270856453" sldId="644"/>
            <ac:spMk id="16" creationId="{6A681326-1C9D-44A3-A627-3871BDAE4127}"/>
          </ac:spMkLst>
        </pc:spChg>
        <pc:picChg chg="add mod">
          <ac:chgData name="Chris Droussiotis" userId="66921b89f68d3868" providerId="LiveId" clId="{CB16D867-896A-44D5-9212-D95F92EDB8E7}" dt="2022-08-22T17:43:11.769" v="513" actId="14100"/>
          <ac:picMkLst>
            <pc:docMk/>
            <pc:sldMk cId="3270856453" sldId="644"/>
            <ac:picMk id="6" creationId="{734AEDFD-37B2-598C-7B6B-090EBDE53204}"/>
          </ac:picMkLst>
        </pc:picChg>
      </pc:sldChg>
      <pc:sldChg chg="addSp delSp modSp mod delDesignElem">
        <pc:chgData name="Chris Droussiotis" userId="66921b89f68d3868" providerId="LiveId" clId="{CB16D867-896A-44D5-9212-D95F92EDB8E7}" dt="2022-08-22T22:51:09.429" v="1374"/>
        <pc:sldMkLst>
          <pc:docMk/>
          <pc:sldMk cId="3269848502" sldId="646"/>
        </pc:sldMkLst>
        <pc:spChg chg="del mod">
          <ac:chgData name="Chris Droussiotis" userId="66921b89f68d3868" providerId="LiveId" clId="{CB16D867-896A-44D5-9212-D95F92EDB8E7}" dt="2022-08-22T17:43:51.781" v="515"/>
          <ac:spMkLst>
            <pc:docMk/>
            <pc:sldMk cId="3269848502" sldId="646"/>
            <ac:spMk id="3" creationId="{00000000-0000-0000-0000-000000000000}"/>
          </ac:spMkLst>
        </pc:spChg>
        <pc:spChg chg="add del">
          <ac:chgData name="Chris Droussiotis" userId="66921b89f68d3868" providerId="LiveId" clId="{CB16D867-896A-44D5-9212-D95F92EDB8E7}" dt="2022-08-22T22:51:09.429" v="1374"/>
          <ac:spMkLst>
            <pc:docMk/>
            <pc:sldMk cId="3269848502" sldId="646"/>
            <ac:spMk id="10" creationId="{74CD14DB-BB81-479F-A1FC-1C75640E9F84}"/>
          </ac:spMkLst>
        </pc:spChg>
        <pc:spChg chg="add del">
          <ac:chgData name="Chris Droussiotis" userId="66921b89f68d3868" providerId="LiveId" clId="{CB16D867-896A-44D5-9212-D95F92EDB8E7}" dt="2022-08-22T22:51:09.429" v="1374"/>
          <ac:spMkLst>
            <pc:docMk/>
            <pc:sldMk cId="3269848502" sldId="646"/>
            <ac:spMk id="12" creationId="{C943A91B-7CA7-4592-A975-73B1BF8C4C74}"/>
          </ac:spMkLst>
        </pc:spChg>
        <pc:spChg chg="add del">
          <ac:chgData name="Chris Droussiotis" userId="66921b89f68d3868" providerId="LiveId" clId="{CB16D867-896A-44D5-9212-D95F92EDB8E7}" dt="2022-08-22T22:51:09.429" v="1374"/>
          <ac:spMkLst>
            <pc:docMk/>
            <pc:sldMk cId="3269848502" sldId="646"/>
            <ac:spMk id="14" creationId="{EC471314-E46A-414B-8D91-74880E84F187}"/>
          </ac:spMkLst>
        </pc:spChg>
        <pc:spChg chg="add del">
          <ac:chgData name="Chris Droussiotis" userId="66921b89f68d3868" providerId="LiveId" clId="{CB16D867-896A-44D5-9212-D95F92EDB8E7}" dt="2022-08-22T22:51:09.429" v="1374"/>
          <ac:spMkLst>
            <pc:docMk/>
            <pc:sldMk cId="3269848502" sldId="646"/>
            <ac:spMk id="16" creationId="{6A681326-1C9D-44A3-A627-3871BDAE4127}"/>
          </ac:spMkLst>
        </pc:spChg>
        <pc:picChg chg="add mod">
          <ac:chgData name="Chris Droussiotis" userId="66921b89f68d3868" providerId="LiveId" clId="{CB16D867-896A-44D5-9212-D95F92EDB8E7}" dt="2022-08-22T22:51:09.429" v="1374"/>
          <ac:picMkLst>
            <pc:docMk/>
            <pc:sldMk cId="3269848502" sldId="646"/>
            <ac:picMk id="6" creationId="{DED73D82-B0AB-28E3-089E-2048FF0B139A}"/>
          </ac:picMkLst>
        </pc:picChg>
      </pc:sldChg>
      <pc:sldChg chg="delSp modSp del mod">
        <pc:chgData name="Chris Droussiotis" userId="66921b89f68d3868" providerId="LiveId" clId="{CB16D867-896A-44D5-9212-D95F92EDB8E7}" dt="2022-08-22T22:19:33.711" v="878" actId="47"/>
        <pc:sldMkLst>
          <pc:docMk/>
          <pc:sldMk cId="3402094232" sldId="647"/>
        </pc:sldMkLst>
        <pc:spChg chg="mod">
          <ac:chgData name="Chris Droussiotis" userId="66921b89f68d3868" providerId="LiveId" clId="{CB16D867-896A-44D5-9212-D95F92EDB8E7}" dt="2022-08-22T22:16:12.942" v="819" actId="21"/>
          <ac:spMkLst>
            <pc:docMk/>
            <pc:sldMk cId="3402094232" sldId="647"/>
            <ac:spMk id="3" creationId="{00000000-0000-0000-0000-000000000000}"/>
          </ac:spMkLst>
        </pc:spChg>
        <pc:picChg chg="del mod">
          <ac:chgData name="Chris Droussiotis" userId="66921b89f68d3868" providerId="LiveId" clId="{CB16D867-896A-44D5-9212-D95F92EDB8E7}" dt="2022-08-22T17:44:03.259" v="519" actId="478"/>
          <ac:picMkLst>
            <pc:docMk/>
            <pc:sldMk cId="3402094232" sldId="647"/>
            <ac:picMk id="6" creationId="{F538672E-A759-4FB2-7E13-5740972F6D55}"/>
          </ac:picMkLst>
        </pc:picChg>
      </pc:sldChg>
      <pc:sldChg chg="addSp delSp modSp del mod">
        <pc:chgData name="Chris Droussiotis" userId="66921b89f68d3868" providerId="LiveId" clId="{CB16D867-896A-44D5-9212-D95F92EDB8E7}" dt="2022-08-22T22:30:26.540" v="1043" actId="47"/>
        <pc:sldMkLst>
          <pc:docMk/>
          <pc:sldMk cId="2120878242" sldId="648"/>
        </pc:sldMkLst>
        <pc:spChg chg="del">
          <ac:chgData name="Chris Droussiotis" userId="66921b89f68d3868" providerId="LiveId" clId="{CB16D867-896A-44D5-9212-D95F92EDB8E7}" dt="2022-08-22T21:11:17.126" v="634" actId="478"/>
          <ac:spMkLst>
            <pc:docMk/>
            <pc:sldMk cId="2120878242" sldId="648"/>
            <ac:spMk id="3" creationId="{07AB3D8B-A865-4DB2-B596-098A527B99E8}"/>
          </ac:spMkLst>
        </pc:spChg>
        <pc:spChg chg="add mod">
          <ac:chgData name="Chris Droussiotis" userId="66921b89f68d3868" providerId="LiveId" clId="{CB16D867-896A-44D5-9212-D95F92EDB8E7}" dt="2022-08-22T22:12:47.345" v="799" actId="1076"/>
          <ac:spMkLst>
            <pc:docMk/>
            <pc:sldMk cId="2120878242" sldId="648"/>
            <ac:spMk id="5" creationId="{DF190D8F-D80B-BF32-7708-3D8D518B2381}"/>
          </ac:spMkLst>
        </pc:spChg>
      </pc:sldChg>
      <pc:sldChg chg="addSp delSp modSp mod delDesignElem">
        <pc:chgData name="Chris Droussiotis" userId="66921b89f68d3868" providerId="LiveId" clId="{CB16D867-896A-44D5-9212-D95F92EDB8E7}" dt="2022-08-22T22:51:09.429" v="1374"/>
        <pc:sldMkLst>
          <pc:docMk/>
          <pc:sldMk cId="778433252" sldId="649"/>
        </pc:sldMkLst>
        <pc:spChg chg="del">
          <ac:chgData name="Chris Droussiotis" userId="66921b89f68d3868" providerId="LiveId" clId="{CB16D867-896A-44D5-9212-D95F92EDB8E7}" dt="2022-08-22T21:11:29.080" v="637" actId="478"/>
          <ac:spMkLst>
            <pc:docMk/>
            <pc:sldMk cId="778433252" sldId="649"/>
            <ac:spMk id="3" creationId="{07AB3D8B-A865-4DB2-B596-098A527B99E8}"/>
          </ac:spMkLst>
        </pc:spChg>
        <pc:spChg chg="add mod">
          <ac:chgData name="Chris Droussiotis" userId="66921b89f68d3868" providerId="LiveId" clId="{CB16D867-896A-44D5-9212-D95F92EDB8E7}" dt="2022-08-22T22:45:35.099" v="1246" actId="1076"/>
          <ac:spMkLst>
            <pc:docMk/>
            <pc:sldMk cId="778433252" sldId="649"/>
            <ac:spMk id="5" creationId="{2DF0D52B-66B3-89E4-0E82-3D93D636F585}"/>
          </ac:spMkLst>
        </pc:spChg>
        <pc:spChg chg="add del">
          <ac:chgData name="Chris Droussiotis" userId="66921b89f68d3868" providerId="LiveId" clId="{CB16D867-896A-44D5-9212-D95F92EDB8E7}" dt="2022-08-22T22:51:09.429" v="1374"/>
          <ac:spMkLst>
            <pc:docMk/>
            <pc:sldMk cId="778433252" sldId="649"/>
            <ac:spMk id="8" creationId="{74CD14DB-BB81-479F-A1FC-1C75640E9F84}"/>
          </ac:spMkLst>
        </pc:spChg>
        <pc:spChg chg="add del">
          <ac:chgData name="Chris Droussiotis" userId="66921b89f68d3868" providerId="LiveId" clId="{CB16D867-896A-44D5-9212-D95F92EDB8E7}" dt="2022-08-22T22:51:09.429" v="1374"/>
          <ac:spMkLst>
            <pc:docMk/>
            <pc:sldMk cId="778433252" sldId="649"/>
            <ac:spMk id="10" creationId="{C943A91B-7CA7-4592-A975-73B1BF8C4C74}"/>
          </ac:spMkLst>
        </pc:spChg>
        <pc:spChg chg="add del">
          <ac:chgData name="Chris Droussiotis" userId="66921b89f68d3868" providerId="LiveId" clId="{CB16D867-896A-44D5-9212-D95F92EDB8E7}" dt="2022-08-22T22:51:09.429" v="1374"/>
          <ac:spMkLst>
            <pc:docMk/>
            <pc:sldMk cId="778433252" sldId="649"/>
            <ac:spMk id="12" creationId="{EC471314-E46A-414B-8D91-74880E84F187}"/>
          </ac:spMkLst>
        </pc:spChg>
        <pc:spChg chg="add del">
          <ac:chgData name="Chris Droussiotis" userId="66921b89f68d3868" providerId="LiveId" clId="{CB16D867-896A-44D5-9212-D95F92EDB8E7}" dt="2022-08-22T22:51:09.429" v="1374"/>
          <ac:spMkLst>
            <pc:docMk/>
            <pc:sldMk cId="778433252" sldId="649"/>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1077977328" sldId="650"/>
        </pc:sldMkLst>
        <pc:spChg chg="del">
          <ac:chgData name="Chris Droussiotis" userId="66921b89f68d3868" providerId="LiveId" clId="{CB16D867-896A-44D5-9212-D95F92EDB8E7}" dt="2022-08-22T21:13:10.843" v="670" actId="478"/>
          <ac:spMkLst>
            <pc:docMk/>
            <pc:sldMk cId="1077977328" sldId="650"/>
            <ac:spMk id="3" creationId="{07AB3D8B-A865-4DB2-B596-098A527B99E8}"/>
          </ac:spMkLst>
        </pc:spChg>
        <pc:spChg chg="add mod">
          <ac:chgData name="Chris Droussiotis" userId="66921b89f68d3868" providerId="LiveId" clId="{CB16D867-896A-44D5-9212-D95F92EDB8E7}" dt="2022-08-22T22:46:22.652" v="1272" actId="14100"/>
          <ac:spMkLst>
            <pc:docMk/>
            <pc:sldMk cId="1077977328" sldId="650"/>
            <ac:spMk id="5" creationId="{145CEA0F-FEF0-5D74-B54D-BF0A4EE6731F}"/>
          </ac:spMkLst>
        </pc:spChg>
        <pc:spChg chg="add del">
          <ac:chgData name="Chris Droussiotis" userId="66921b89f68d3868" providerId="LiveId" clId="{CB16D867-896A-44D5-9212-D95F92EDB8E7}" dt="2022-08-22T22:51:09.429" v="1374"/>
          <ac:spMkLst>
            <pc:docMk/>
            <pc:sldMk cId="1077977328" sldId="650"/>
            <ac:spMk id="8" creationId="{74CD14DB-BB81-479F-A1FC-1C75640E9F84}"/>
          </ac:spMkLst>
        </pc:spChg>
        <pc:spChg chg="add del">
          <ac:chgData name="Chris Droussiotis" userId="66921b89f68d3868" providerId="LiveId" clId="{CB16D867-896A-44D5-9212-D95F92EDB8E7}" dt="2022-08-22T22:51:09.429" v="1374"/>
          <ac:spMkLst>
            <pc:docMk/>
            <pc:sldMk cId="1077977328" sldId="650"/>
            <ac:spMk id="10" creationId="{C943A91B-7CA7-4592-A975-73B1BF8C4C74}"/>
          </ac:spMkLst>
        </pc:spChg>
        <pc:spChg chg="add del">
          <ac:chgData name="Chris Droussiotis" userId="66921b89f68d3868" providerId="LiveId" clId="{CB16D867-896A-44D5-9212-D95F92EDB8E7}" dt="2022-08-22T22:51:09.429" v="1374"/>
          <ac:spMkLst>
            <pc:docMk/>
            <pc:sldMk cId="1077977328" sldId="650"/>
            <ac:spMk id="12" creationId="{EC471314-E46A-414B-8D91-74880E84F187}"/>
          </ac:spMkLst>
        </pc:spChg>
        <pc:spChg chg="add del">
          <ac:chgData name="Chris Droussiotis" userId="66921b89f68d3868" providerId="LiveId" clId="{CB16D867-896A-44D5-9212-D95F92EDB8E7}" dt="2022-08-22T22:51:09.429" v="1374"/>
          <ac:spMkLst>
            <pc:docMk/>
            <pc:sldMk cId="1077977328" sldId="650"/>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2201589864" sldId="651"/>
        </pc:sldMkLst>
        <pc:spChg chg="mod">
          <ac:chgData name="Chris Droussiotis" userId="66921b89f68d3868" providerId="LiveId" clId="{CB16D867-896A-44D5-9212-D95F92EDB8E7}" dt="2022-08-22T22:48:54.213" v="1307" actId="26606"/>
          <ac:spMkLst>
            <pc:docMk/>
            <pc:sldMk cId="2201589864" sldId="651"/>
            <ac:spMk id="2" creationId="{AD21F667-E0EF-4E82-9E2A-1DD8115CCEE2}"/>
          </ac:spMkLst>
        </pc:spChg>
        <pc:spChg chg="del">
          <ac:chgData name="Chris Droussiotis" userId="66921b89f68d3868" providerId="LiveId" clId="{CB16D867-896A-44D5-9212-D95F92EDB8E7}" dt="2022-08-22T21:11:43.887" v="640" actId="478"/>
          <ac:spMkLst>
            <pc:docMk/>
            <pc:sldMk cId="2201589864" sldId="651"/>
            <ac:spMk id="3" creationId="{07AB3D8B-A865-4DB2-B596-098A527B99E8}"/>
          </ac:spMkLst>
        </pc:spChg>
        <pc:spChg chg="add del mod">
          <ac:chgData name="Chris Droussiotis" userId="66921b89f68d3868" providerId="LiveId" clId="{CB16D867-896A-44D5-9212-D95F92EDB8E7}" dt="2022-08-22T22:48:26.128" v="1301"/>
          <ac:spMkLst>
            <pc:docMk/>
            <pc:sldMk cId="2201589864" sldId="651"/>
            <ac:spMk id="5" creationId="{28AE4274-50A9-9CDD-32AC-2B364BC37862}"/>
          </ac:spMkLst>
        </pc:spChg>
        <pc:spChg chg="del">
          <ac:chgData name="Chris Droussiotis" userId="66921b89f68d3868" providerId="LiveId" clId="{CB16D867-896A-44D5-9212-D95F92EDB8E7}" dt="2022-08-22T22:48:29.933" v="1302" actId="26606"/>
          <ac:spMkLst>
            <pc:docMk/>
            <pc:sldMk cId="2201589864" sldId="651"/>
            <ac:spMk id="8" creationId="{74CD14DB-BB81-479F-A1FC-1C75640E9F84}"/>
          </ac:spMkLst>
        </pc:spChg>
        <pc:spChg chg="del">
          <ac:chgData name="Chris Droussiotis" userId="66921b89f68d3868" providerId="LiveId" clId="{CB16D867-896A-44D5-9212-D95F92EDB8E7}" dt="2022-08-22T22:48:29.933" v="1302" actId="26606"/>
          <ac:spMkLst>
            <pc:docMk/>
            <pc:sldMk cId="2201589864" sldId="651"/>
            <ac:spMk id="10" creationId="{C943A91B-7CA7-4592-A975-73B1BF8C4C74}"/>
          </ac:spMkLst>
        </pc:spChg>
        <pc:spChg chg="del">
          <ac:chgData name="Chris Droussiotis" userId="66921b89f68d3868" providerId="LiveId" clId="{CB16D867-896A-44D5-9212-D95F92EDB8E7}" dt="2022-08-22T22:48:29.933" v="1302" actId="26606"/>
          <ac:spMkLst>
            <pc:docMk/>
            <pc:sldMk cId="2201589864" sldId="651"/>
            <ac:spMk id="12" creationId="{EC471314-E46A-414B-8D91-74880E84F187}"/>
          </ac:spMkLst>
        </pc:spChg>
        <pc:spChg chg="del">
          <ac:chgData name="Chris Droussiotis" userId="66921b89f68d3868" providerId="LiveId" clId="{CB16D867-896A-44D5-9212-D95F92EDB8E7}" dt="2022-08-22T22:48:29.933" v="1302" actId="26606"/>
          <ac:spMkLst>
            <pc:docMk/>
            <pc:sldMk cId="2201589864" sldId="651"/>
            <ac:spMk id="14" creationId="{6A681326-1C9D-44A3-A627-3871BDAE4127}"/>
          </ac:spMkLst>
        </pc:spChg>
        <pc:spChg chg="add del">
          <ac:chgData name="Chris Droussiotis" userId="66921b89f68d3868" providerId="LiveId" clId="{CB16D867-896A-44D5-9212-D95F92EDB8E7}" dt="2022-08-22T22:48:54.213" v="1307" actId="26606"/>
          <ac:spMkLst>
            <pc:docMk/>
            <pc:sldMk cId="2201589864" sldId="651"/>
            <ac:spMk id="23" creationId="{4AC0CD9D-7610-4620-93B4-798CCD9AB581}"/>
          </ac:spMkLst>
        </pc:spChg>
        <pc:spChg chg="add del">
          <ac:chgData name="Chris Droussiotis" userId="66921b89f68d3868" providerId="LiveId" clId="{CB16D867-896A-44D5-9212-D95F92EDB8E7}" dt="2022-08-22T22:48:54.213" v="1307" actId="26606"/>
          <ac:spMkLst>
            <pc:docMk/>
            <pc:sldMk cId="2201589864" sldId="651"/>
            <ac:spMk id="29" creationId="{DE4D62F9-188E-4530-84C2-24BDEE4BEB82}"/>
          </ac:spMkLst>
        </pc:spChg>
        <pc:spChg chg="add del">
          <ac:chgData name="Chris Droussiotis" userId="66921b89f68d3868" providerId="LiveId" clId="{CB16D867-896A-44D5-9212-D95F92EDB8E7}" dt="2022-08-22T22:48:54.213" v="1307" actId="26606"/>
          <ac:spMkLst>
            <pc:docMk/>
            <pc:sldMk cId="2201589864" sldId="651"/>
            <ac:spMk id="31" creationId="{D67CA421-FA2B-47ED-A101-F8BBEBB2976B}"/>
          </ac:spMkLst>
        </pc:spChg>
        <pc:spChg chg="add del">
          <ac:chgData name="Chris Droussiotis" userId="66921b89f68d3868" providerId="LiveId" clId="{CB16D867-896A-44D5-9212-D95F92EDB8E7}" dt="2022-08-22T22:48:54.213" v="1307" actId="26606"/>
          <ac:spMkLst>
            <pc:docMk/>
            <pc:sldMk cId="2201589864" sldId="651"/>
            <ac:spMk id="33" creationId="{12425D82-CD5E-45A4-9542-70951E59F2D1}"/>
          </ac:spMkLst>
        </pc:spChg>
        <pc:spChg chg="add del">
          <ac:chgData name="Chris Droussiotis" userId="66921b89f68d3868" providerId="LiveId" clId="{CB16D867-896A-44D5-9212-D95F92EDB8E7}" dt="2022-08-22T22:48:54.213" v="1307" actId="26606"/>
          <ac:spMkLst>
            <pc:docMk/>
            <pc:sldMk cId="2201589864" sldId="651"/>
            <ac:spMk id="35" creationId="{221DB897-A621-4D5F-AC81-91199AC4370E}"/>
          </ac:spMkLst>
        </pc:spChg>
        <pc:spChg chg="add del">
          <ac:chgData name="Chris Droussiotis" userId="66921b89f68d3868" providerId="LiveId" clId="{CB16D867-896A-44D5-9212-D95F92EDB8E7}" dt="2022-08-22T22:51:09.429" v="1374"/>
          <ac:spMkLst>
            <pc:docMk/>
            <pc:sldMk cId="2201589864" sldId="651"/>
            <ac:spMk id="44" creationId="{4AC0CD9D-7610-4620-93B4-798CCD9AB581}"/>
          </ac:spMkLst>
        </pc:spChg>
        <pc:spChg chg="add del">
          <ac:chgData name="Chris Droussiotis" userId="66921b89f68d3868" providerId="LiveId" clId="{CB16D867-896A-44D5-9212-D95F92EDB8E7}" dt="2022-08-22T22:51:09.429" v="1374"/>
          <ac:spMkLst>
            <pc:docMk/>
            <pc:sldMk cId="2201589864" sldId="651"/>
            <ac:spMk id="50" creationId="{DE4D62F9-188E-4530-84C2-24BDEE4BEB82}"/>
          </ac:spMkLst>
        </pc:spChg>
        <pc:spChg chg="add del">
          <ac:chgData name="Chris Droussiotis" userId="66921b89f68d3868" providerId="LiveId" clId="{CB16D867-896A-44D5-9212-D95F92EDB8E7}" dt="2022-08-22T22:51:09.429" v="1374"/>
          <ac:spMkLst>
            <pc:docMk/>
            <pc:sldMk cId="2201589864" sldId="651"/>
            <ac:spMk id="52" creationId="{757B325C-3E35-45CF-9D07-3BCB281F3B9C}"/>
          </ac:spMkLst>
        </pc:spChg>
        <pc:spChg chg="add del">
          <ac:chgData name="Chris Droussiotis" userId="66921b89f68d3868" providerId="LiveId" clId="{CB16D867-896A-44D5-9212-D95F92EDB8E7}" dt="2022-08-22T22:51:09.429" v="1374"/>
          <ac:spMkLst>
            <pc:docMk/>
            <pc:sldMk cId="2201589864" sldId="651"/>
            <ac:spMk id="54" creationId="{C24BEC42-AFF3-40D1-93A2-A27A42E1E23C}"/>
          </ac:spMkLst>
        </pc:spChg>
        <pc:spChg chg="add del">
          <ac:chgData name="Chris Droussiotis" userId="66921b89f68d3868" providerId="LiveId" clId="{CB16D867-896A-44D5-9212-D95F92EDB8E7}" dt="2022-08-22T22:51:09.429" v="1374"/>
          <ac:spMkLst>
            <pc:docMk/>
            <pc:sldMk cId="2201589864" sldId="651"/>
            <ac:spMk id="56" creationId="{608F427C-1EC9-4280-9367-F2B3AA063E82}"/>
          </ac:spMkLst>
        </pc:spChg>
        <pc:spChg chg="add del">
          <ac:chgData name="Chris Droussiotis" userId="66921b89f68d3868" providerId="LiveId" clId="{CB16D867-896A-44D5-9212-D95F92EDB8E7}" dt="2022-08-22T22:51:09.429" v="1374"/>
          <ac:spMkLst>
            <pc:docMk/>
            <pc:sldMk cId="2201589864" sldId="651"/>
            <ac:spMk id="58" creationId="{F98810A7-E114-447A-A7D6-69B27CFB5650}"/>
          </ac:spMkLst>
        </pc:spChg>
        <pc:picChg chg="add mod">
          <ac:chgData name="Chris Droussiotis" userId="66921b89f68d3868" providerId="LiveId" clId="{CB16D867-896A-44D5-9212-D95F92EDB8E7}" dt="2022-08-22T22:49:02.535" v="1310" actId="1076"/>
          <ac:picMkLst>
            <pc:docMk/>
            <pc:sldMk cId="2201589864" sldId="651"/>
            <ac:picMk id="3" creationId="{47DD78A9-8D68-BDCD-1B5D-92BC87FAD99E}"/>
          </ac:picMkLst>
        </pc:picChg>
        <pc:picChg chg="add del">
          <ac:chgData name="Chris Droussiotis" userId="66921b89f68d3868" providerId="LiveId" clId="{CB16D867-896A-44D5-9212-D95F92EDB8E7}" dt="2022-08-22T22:48:54.213" v="1307" actId="26606"/>
          <ac:picMkLst>
            <pc:docMk/>
            <pc:sldMk cId="2201589864" sldId="651"/>
            <ac:picMk id="19" creationId="{41B68C77-138E-4BF7-A276-BD0C78A4219F}"/>
          </ac:picMkLst>
        </pc:picChg>
        <pc:picChg chg="add del">
          <ac:chgData name="Chris Droussiotis" userId="66921b89f68d3868" providerId="LiveId" clId="{CB16D867-896A-44D5-9212-D95F92EDB8E7}" dt="2022-08-22T22:48:54.213" v="1307" actId="26606"/>
          <ac:picMkLst>
            <pc:docMk/>
            <pc:sldMk cId="2201589864" sldId="651"/>
            <ac:picMk id="21" creationId="{7C268552-D473-46ED-B1B8-422042C4DEF1}"/>
          </ac:picMkLst>
        </pc:picChg>
        <pc:picChg chg="add del">
          <ac:chgData name="Chris Droussiotis" userId="66921b89f68d3868" providerId="LiveId" clId="{CB16D867-896A-44D5-9212-D95F92EDB8E7}" dt="2022-08-22T22:48:54.213" v="1307" actId="26606"/>
          <ac:picMkLst>
            <pc:docMk/>
            <pc:sldMk cId="2201589864" sldId="651"/>
            <ac:picMk id="25" creationId="{B9238B3E-24AA-439A-B527-6C5DF6D72145}"/>
          </ac:picMkLst>
        </pc:picChg>
        <pc:picChg chg="add del">
          <ac:chgData name="Chris Droussiotis" userId="66921b89f68d3868" providerId="LiveId" clId="{CB16D867-896A-44D5-9212-D95F92EDB8E7}" dt="2022-08-22T22:48:54.213" v="1307" actId="26606"/>
          <ac:picMkLst>
            <pc:docMk/>
            <pc:sldMk cId="2201589864" sldId="651"/>
            <ac:picMk id="27" creationId="{69F01145-BEA3-4CBF-AA21-10077B948CA8}"/>
          </ac:picMkLst>
        </pc:picChg>
        <pc:picChg chg="add del">
          <ac:chgData name="Chris Droussiotis" userId="66921b89f68d3868" providerId="LiveId" clId="{CB16D867-896A-44D5-9212-D95F92EDB8E7}" dt="2022-08-22T22:51:09.429" v="1374"/>
          <ac:picMkLst>
            <pc:docMk/>
            <pc:sldMk cId="2201589864" sldId="651"/>
            <ac:picMk id="40" creationId="{41B68C77-138E-4BF7-A276-BD0C78A4219F}"/>
          </ac:picMkLst>
        </pc:picChg>
        <pc:picChg chg="add del">
          <ac:chgData name="Chris Droussiotis" userId="66921b89f68d3868" providerId="LiveId" clId="{CB16D867-896A-44D5-9212-D95F92EDB8E7}" dt="2022-08-22T22:51:09.429" v="1374"/>
          <ac:picMkLst>
            <pc:docMk/>
            <pc:sldMk cId="2201589864" sldId="651"/>
            <ac:picMk id="42" creationId="{7C268552-D473-46ED-B1B8-422042C4DEF1}"/>
          </ac:picMkLst>
        </pc:picChg>
        <pc:picChg chg="add del">
          <ac:chgData name="Chris Droussiotis" userId="66921b89f68d3868" providerId="LiveId" clId="{CB16D867-896A-44D5-9212-D95F92EDB8E7}" dt="2022-08-22T22:51:09.429" v="1374"/>
          <ac:picMkLst>
            <pc:docMk/>
            <pc:sldMk cId="2201589864" sldId="651"/>
            <ac:picMk id="46" creationId="{B9238B3E-24AA-439A-B527-6C5DF6D72145}"/>
          </ac:picMkLst>
        </pc:picChg>
        <pc:picChg chg="add del">
          <ac:chgData name="Chris Droussiotis" userId="66921b89f68d3868" providerId="LiveId" clId="{CB16D867-896A-44D5-9212-D95F92EDB8E7}" dt="2022-08-22T22:51:09.429" v="1374"/>
          <ac:picMkLst>
            <pc:docMk/>
            <pc:sldMk cId="2201589864" sldId="651"/>
            <ac:picMk id="48" creationId="{69F01145-BEA3-4CBF-AA21-10077B948CA8}"/>
          </ac:picMkLst>
        </pc:picChg>
      </pc:sldChg>
      <pc:sldChg chg="addSp delSp modSp mod delDesignElem">
        <pc:chgData name="Chris Droussiotis" userId="66921b89f68d3868" providerId="LiveId" clId="{CB16D867-896A-44D5-9212-D95F92EDB8E7}" dt="2022-08-22T22:51:09.429" v="1374"/>
        <pc:sldMkLst>
          <pc:docMk/>
          <pc:sldMk cId="1153536178" sldId="652"/>
        </pc:sldMkLst>
        <pc:spChg chg="mod">
          <ac:chgData name="Chris Droussiotis" userId="66921b89f68d3868" providerId="LiveId" clId="{CB16D867-896A-44D5-9212-D95F92EDB8E7}" dt="2022-08-22T22:49:28.095" v="1312" actId="26606"/>
          <ac:spMkLst>
            <pc:docMk/>
            <pc:sldMk cId="1153536178" sldId="652"/>
            <ac:spMk id="2" creationId="{AD21F667-E0EF-4E82-9E2A-1DD8115CCEE2}"/>
          </ac:spMkLst>
        </pc:spChg>
        <pc:spChg chg="del">
          <ac:chgData name="Chris Droussiotis" userId="66921b89f68d3868" providerId="LiveId" clId="{CB16D867-896A-44D5-9212-D95F92EDB8E7}" dt="2022-08-22T21:11:47.250" v="641" actId="478"/>
          <ac:spMkLst>
            <pc:docMk/>
            <pc:sldMk cId="1153536178" sldId="652"/>
            <ac:spMk id="3" creationId="{07AB3D8B-A865-4DB2-B596-098A527B99E8}"/>
          </ac:spMkLst>
        </pc:spChg>
        <pc:spChg chg="add del mod">
          <ac:chgData name="Chris Droussiotis" userId="66921b89f68d3868" providerId="LiveId" clId="{CB16D867-896A-44D5-9212-D95F92EDB8E7}" dt="2022-08-22T22:49:25.366" v="1311"/>
          <ac:spMkLst>
            <pc:docMk/>
            <pc:sldMk cId="1153536178" sldId="652"/>
            <ac:spMk id="6" creationId="{084864B0-43F1-5B1E-B09B-6BA18CB433D5}"/>
          </ac:spMkLst>
        </pc:spChg>
        <pc:spChg chg="del">
          <ac:chgData name="Chris Droussiotis" userId="66921b89f68d3868" providerId="LiveId" clId="{CB16D867-896A-44D5-9212-D95F92EDB8E7}" dt="2022-08-22T22:49:28.095" v="1312" actId="26606"/>
          <ac:spMkLst>
            <pc:docMk/>
            <pc:sldMk cId="1153536178" sldId="652"/>
            <ac:spMk id="8" creationId="{74CD14DB-BB81-479F-A1FC-1C75640E9F84}"/>
          </ac:spMkLst>
        </pc:spChg>
        <pc:spChg chg="del">
          <ac:chgData name="Chris Droussiotis" userId="66921b89f68d3868" providerId="LiveId" clId="{CB16D867-896A-44D5-9212-D95F92EDB8E7}" dt="2022-08-22T22:49:28.095" v="1312" actId="26606"/>
          <ac:spMkLst>
            <pc:docMk/>
            <pc:sldMk cId="1153536178" sldId="652"/>
            <ac:spMk id="10" creationId="{C943A91B-7CA7-4592-A975-73B1BF8C4C74}"/>
          </ac:spMkLst>
        </pc:spChg>
        <pc:spChg chg="del">
          <ac:chgData name="Chris Droussiotis" userId="66921b89f68d3868" providerId="LiveId" clId="{CB16D867-896A-44D5-9212-D95F92EDB8E7}" dt="2022-08-22T22:49:28.095" v="1312" actId="26606"/>
          <ac:spMkLst>
            <pc:docMk/>
            <pc:sldMk cId="1153536178" sldId="652"/>
            <ac:spMk id="12" creationId="{EC471314-E46A-414B-8D91-74880E84F187}"/>
          </ac:spMkLst>
        </pc:spChg>
        <pc:spChg chg="del">
          <ac:chgData name="Chris Droussiotis" userId="66921b89f68d3868" providerId="LiveId" clId="{CB16D867-896A-44D5-9212-D95F92EDB8E7}" dt="2022-08-22T22:49:28.095" v="1312" actId="26606"/>
          <ac:spMkLst>
            <pc:docMk/>
            <pc:sldMk cId="1153536178" sldId="652"/>
            <ac:spMk id="14" creationId="{6A681326-1C9D-44A3-A627-3871BDAE4127}"/>
          </ac:spMkLst>
        </pc:spChg>
        <pc:spChg chg="add del">
          <ac:chgData name="Chris Droussiotis" userId="66921b89f68d3868" providerId="LiveId" clId="{CB16D867-896A-44D5-9212-D95F92EDB8E7}" dt="2022-08-22T22:51:09.429" v="1374"/>
          <ac:spMkLst>
            <pc:docMk/>
            <pc:sldMk cId="1153536178" sldId="652"/>
            <ac:spMk id="23" creationId="{4AC0CD9D-7610-4620-93B4-798CCD9AB581}"/>
          </ac:spMkLst>
        </pc:spChg>
        <pc:spChg chg="add del">
          <ac:chgData name="Chris Droussiotis" userId="66921b89f68d3868" providerId="LiveId" clId="{CB16D867-896A-44D5-9212-D95F92EDB8E7}" dt="2022-08-22T22:51:09.429" v="1374"/>
          <ac:spMkLst>
            <pc:docMk/>
            <pc:sldMk cId="1153536178" sldId="652"/>
            <ac:spMk id="29" creationId="{DE4D62F9-188E-4530-84C2-24BDEE4BEB82}"/>
          </ac:spMkLst>
        </pc:spChg>
        <pc:spChg chg="add del">
          <ac:chgData name="Chris Droussiotis" userId="66921b89f68d3868" providerId="LiveId" clId="{CB16D867-896A-44D5-9212-D95F92EDB8E7}" dt="2022-08-22T22:51:09.429" v="1374"/>
          <ac:spMkLst>
            <pc:docMk/>
            <pc:sldMk cId="1153536178" sldId="652"/>
            <ac:spMk id="31" creationId="{757B325C-3E35-45CF-9D07-3BCB281F3B9C}"/>
          </ac:spMkLst>
        </pc:spChg>
        <pc:spChg chg="add del">
          <ac:chgData name="Chris Droussiotis" userId="66921b89f68d3868" providerId="LiveId" clId="{CB16D867-896A-44D5-9212-D95F92EDB8E7}" dt="2022-08-22T22:51:09.429" v="1374"/>
          <ac:spMkLst>
            <pc:docMk/>
            <pc:sldMk cId="1153536178" sldId="652"/>
            <ac:spMk id="33" creationId="{C24BEC42-AFF3-40D1-93A2-A27A42E1E23C}"/>
          </ac:spMkLst>
        </pc:spChg>
        <pc:spChg chg="add del">
          <ac:chgData name="Chris Droussiotis" userId="66921b89f68d3868" providerId="LiveId" clId="{CB16D867-896A-44D5-9212-D95F92EDB8E7}" dt="2022-08-22T22:51:09.429" v="1374"/>
          <ac:spMkLst>
            <pc:docMk/>
            <pc:sldMk cId="1153536178" sldId="652"/>
            <ac:spMk id="35" creationId="{608F427C-1EC9-4280-9367-F2B3AA063E82}"/>
          </ac:spMkLst>
        </pc:spChg>
        <pc:spChg chg="add del">
          <ac:chgData name="Chris Droussiotis" userId="66921b89f68d3868" providerId="LiveId" clId="{CB16D867-896A-44D5-9212-D95F92EDB8E7}" dt="2022-08-22T22:51:09.429" v="1374"/>
          <ac:spMkLst>
            <pc:docMk/>
            <pc:sldMk cId="1153536178" sldId="652"/>
            <ac:spMk id="37" creationId="{F98810A7-E114-447A-A7D6-69B27CFB5650}"/>
          </ac:spMkLst>
        </pc:spChg>
        <pc:picChg chg="add mod">
          <ac:chgData name="Chris Droussiotis" userId="66921b89f68d3868" providerId="LiveId" clId="{CB16D867-896A-44D5-9212-D95F92EDB8E7}" dt="2022-08-22T22:49:38.655" v="1316" actId="14100"/>
          <ac:picMkLst>
            <pc:docMk/>
            <pc:sldMk cId="1153536178" sldId="652"/>
            <ac:picMk id="3" creationId="{6F1E32D1-6B77-6EB9-6E58-C0208A8EA5D0}"/>
          </ac:picMkLst>
        </pc:picChg>
        <pc:picChg chg="del">
          <ac:chgData name="Chris Droussiotis" userId="66921b89f68d3868" providerId="LiveId" clId="{CB16D867-896A-44D5-9212-D95F92EDB8E7}" dt="2022-08-22T21:11:50.234" v="642" actId="478"/>
          <ac:picMkLst>
            <pc:docMk/>
            <pc:sldMk cId="1153536178" sldId="652"/>
            <ac:picMk id="5" creationId="{AD18EB90-180E-FBD7-2752-C0DF909A1D2C}"/>
          </ac:picMkLst>
        </pc:picChg>
        <pc:picChg chg="add del">
          <ac:chgData name="Chris Droussiotis" userId="66921b89f68d3868" providerId="LiveId" clId="{CB16D867-896A-44D5-9212-D95F92EDB8E7}" dt="2022-08-22T22:51:09.429" v="1374"/>
          <ac:picMkLst>
            <pc:docMk/>
            <pc:sldMk cId="1153536178" sldId="652"/>
            <ac:picMk id="19" creationId="{41B68C77-138E-4BF7-A276-BD0C78A4219F}"/>
          </ac:picMkLst>
        </pc:picChg>
        <pc:picChg chg="add del">
          <ac:chgData name="Chris Droussiotis" userId="66921b89f68d3868" providerId="LiveId" clId="{CB16D867-896A-44D5-9212-D95F92EDB8E7}" dt="2022-08-22T22:51:09.429" v="1374"/>
          <ac:picMkLst>
            <pc:docMk/>
            <pc:sldMk cId="1153536178" sldId="652"/>
            <ac:picMk id="21" creationId="{7C268552-D473-46ED-B1B8-422042C4DEF1}"/>
          </ac:picMkLst>
        </pc:picChg>
        <pc:picChg chg="add del">
          <ac:chgData name="Chris Droussiotis" userId="66921b89f68d3868" providerId="LiveId" clId="{CB16D867-896A-44D5-9212-D95F92EDB8E7}" dt="2022-08-22T22:51:09.429" v="1374"/>
          <ac:picMkLst>
            <pc:docMk/>
            <pc:sldMk cId="1153536178" sldId="652"/>
            <ac:picMk id="25" creationId="{B9238B3E-24AA-439A-B527-6C5DF6D72145}"/>
          </ac:picMkLst>
        </pc:picChg>
        <pc:picChg chg="add del">
          <ac:chgData name="Chris Droussiotis" userId="66921b89f68d3868" providerId="LiveId" clId="{CB16D867-896A-44D5-9212-D95F92EDB8E7}" dt="2022-08-22T22:51:09.429" v="1374"/>
          <ac:picMkLst>
            <pc:docMk/>
            <pc:sldMk cId="1153536178" sldId="652"/>
            <ac:picMk id="27" creationId="{69F01145-BEA3-4CBF-AA21-10077B948CA8}"/>
          </ac:picMkLst>
        </pc:picChg>
      </pc:sldChg>
      <pc:sldChg chg="addSp delSp modSp mod delDesignElem">
        <pc:chgData name="Chris Droussiotis" userId="66921b89f68d3868" providerId="LiveId" clId="{CB16D867-896A-44D5-9212-D95F92EDB8E7}" dt="2022-08-22T22:51:09.429" v="1374"/>
        <pc:sldMkLst>
          <pc:docMk/>
          <pc:sldMk cId="1148539074" sldId="653"/>
        </pc:sldMkLst>
        <pc:spChg chg="mod">
          <ac:chgData name="Chris Droussiotis" userId="66921b89f68d3868" providerId="LiveId" clId="{CB16D867-896A-44D5-9212-D95F92EDB8E7}" dt="2022-08-22T22:50:05.911" v="1321" actId="26606"/>
          <ac:spMkLst>
            <pc:docMk/>
            <pc:sldMk cId="1148539074" sldId="653"/>
            <ac:spMk id="2" creationId="{AD21F667-E0EF-4E82-9E2A-1DD8115CCEE2}"/>
          </ac:spMkLst>
        </pc:spChg>
        <pc:spChg chg="mod">
          <ac:chgData name="Chris Droussiotis" userId="66921b89f68d3868" providerId="LiveId" clId="{CB16D867-896A-44D5-9212-D95F92EDB8E7}" dt="2022-08-22T22:50:05.911" v="1321" actId="26606"/>
          <ac:spMkLst>
            <pc:docMk/>
            <pc:sldMk cId="1148539074" sldId="653"/>
            <ac:spMk id="18" creationId="{DD8172F2-4DDC-213C-7786-28932055E74D}"/>
          </ac:spMkLst>
        </pc:spChg>
        <pc:spChg chg="del">
          <ac:chgData name="Chris Droussiotis" userId="66921b89f68d3868" providerId="LiveId" clId="{CB16D867-896A-44D5-9212-D95F92EDB8E7}" dt="2022-08-22T22:47:21.426" v="1274" actId="26606"/>
          <ac:spMkLst>
            <pc:docMk/>
            <pc:sldMk cId="1148539074" sldId="653"/>
            <ac:spMk id="21" creationId="{B4AAD3FD-83A5-4B89-9F8F-01B8870865BE}"/>
          </ac:spMkLst>
        </pc:spChg>
        <pc:spChg chg="del">
          <ac:chgData name="Chris Droussiotis" userId="66921b89f68d3868" providerId="LiveId" clId="{CB16D867-896A-44D5-9212-D95F92EDB8E7}" dt="2022-08-22T22:47:21.426" v="1274" actId="26606"/>
          <ac:spMkLst>
            <pc:docMk/>
            <pc:sldMk cId="1148539074" sldId="653"/>
            <ac:spMk id="23" creationId="{61752F1D-FC0F-4103-9584-630E643CCDA6}"/>
          </ac:spMkLst>
        </pc:spChg>
        <pc:spChg chg="del">
          <ac:chgData name="Chris Droussiotis" userId="66921b89f68d3868" providerId="LiveId" clId="{CB16D867-896A-44D5-9212-D95F92EDB8E7}" dt="2022-08-22T22:47:21.426" v="1274" actId="26606"/>
          <ac:spMkLst>
            <pc:docMk/>
            <pc:sldMk cId="1148539074" sldId="653"/>
            <ac:spMk id="25" creationId="{70151CB7-E7DE-4917-B831-01DF9CE01306}"/>
          </ac:spMkLst>
        </pc:spChg>
        <pc:spChg chg="del">
          <ac:chgData name="Chris Droussiotis" userId="66921b89f68d3868" providerId="LiveId" clId="{CB16D867-896A-44D5-9212-D95F92EDB8E7}" dt="2022-08-22T22:47:21.426" v="1274" actId="26606"/>
          <ac:spMkLst>
            <pc:docMk/>
            <pc:sldMk cId="1148539074" sldId="653"/>
            <ac:spMk id="27" creationId="{A92A1116-1C84-41DF-B803-1F7B0883EC82}"/>
          </ac:spMkLst>
        </pc:spChg>
        <pc:spChg chg="add del">
          <ac:chgData name="Chris Droussiotis" userId="66921b89f68d3868" providerId="LiveId" clId="{CB16D867-896A-44D5-9212-D95F92EDB8E7}" dt="2022-08-22T22:50:05.911" v="1321" actId="26606"/>
          <ac:spMkLst>
            <pc:docMk/>
            <pc:sldMk cId="1148539074" sldId="653"/>
            <ac:spMk id="36" creationId="{4AC0CD9D-7610-4620-93B4-798CCD9AB581}"/>
          </ac:spMkLst>
        </pc:spChg>
        <pc:spChg chg="add del">
          <ac:chgData name="Chris Droussiotis" userId="66921b89f68d3868" providerId="LiveId" clId="{CB16D867-896A-44D5-9212-D95F92EDB8E7}" dt="2022-08-22T22:50:05.911" v="1321" actId="26606"/>
          <ac:spMkLst>
            <pc:docMk/>
            <pc:sldMk cId="1148539074" sldId="653"/>
            <ac:spMk id="42" creationId="{DE4D62F9-188E-4530-84C2-24BDEE4BEB82}"/>
          </ac:spMkLst>
        </pc:spChg>
        <pc:spChg chg="add del">
          <ac:chgData name="Chris Droussiotis" userId="66921b89f68d3868" providerId="LiveId" clId="{CB16D867-896A-44D5-9212-D95F92EDB8E7}" dt="2022-08-22T22:50:05.911" v="1321" actId="26606"/>
          <ac:spMkLst>
            <pc:docMk/>
            <pc:sldMk cId="1148539074" sldId="653"/>
            <ac:spMk id="44" creationId="{D67CA421-FA2B-47ED-A101-F8BBEBB2976B}"/>
          </ac:spMkLst>
        </pc:spChg>
        <pc:spChg chg="add del">
          <ac:chgData name="Chris Droussiotis" userId="66921b89f68d3868" providerId="LiveId" clId="{CB16D867-896A-44D5-9212-D95F92EDB8E7}" dt="2022-08-22T22:50:05.911" v="1321" actId="26606"/>
          <ac:spMkLst>
            <pc:docMk/>
            <pc:sldMk cId="1148539074" sldId="653"/>
            <ac:spMk id="46" creationId="{12425D82-CD5E-45A4-9542-70951E59F2D1}"/>
          </ac:spMkLst>
        </pc:spChg>
        <pc:spChg chg="add del">
          <ac:chgData name="Chris Droussiotis" userId="66921b89f68d3868" providerId="LiveId" clId="{CB16D867-896A-44D5-9212-D95F92EDB8E7}" dt="2022-08-22T22:50:05.911" v="1321" actId="26606"/>
          <ac:spMkLst>
            <pc:docMk/>
            <pc:sldMk cId="1148539074" sldId="653"/>
            <ac:spMk id="48" creationId="{221DB897-A621-4D5F-AC81-91199AC4370E}"/>
          </ac:spMkLst>
        </pc:spChg>
        <pc:spChg chg="add del">
          <ac:chgData name="Chris Droussiotis" userId="66921b89f68d3868" providerId="LiveId" clId="{CB16D867-896A-44D5-9212-D95F92EDB8E7}" dt="2022-08-22T22:51:09.429" v="1374"/>
          <ac:spMkLst>
            <pc:docMk/>
            <pc:sldMk cId="1148539074" sldId="653"/>
            <ac:spMk id="57" creationId="{4AC0CD9D-7610-4620-93B4-798CCD9AB581}"/>
          </ac:spMkLst>
        </pc:spChg>
        <pc:spChg chg="add del">
          <ac:chgData name="Chris Droussiotis" userId="66921b89f68d3868" providerId="LiveId" clId="{CB16D867-896A-44D5-9212-D95F92EDB8E7}" dt="2022-08-22T22:51:09.429" v="1374"/>
          <ac:spMkLst>
            <pc:docMk/>
            <pc:sldMk cId="1148539074" sldId="653"/>
            <ac:spMk id="63" creationId="{DE4D62F9-188E-4530-84C2-24BDEE4BEB82}"/>
          </ac:spMkLst>
        </pc:spChg>
        <pc:spChg chg="add del">
          <ac:chgData name="Chris Droussiotis" userId="66921b89f68d3868" providerId="LiveId" clId="{CB16D867-896A-44D5-9212-D95F92EDB8E7}" dt="2022-08-22T22:51:09.429" v="1374"/>
          <ac:spMkLst>
            <pc:docMk/>
            <pc:sldMk cId="1148539074" sldId="653"/>
            <ac:spMk id="65" creationId="{757B325C-3E35-45CF-9D07-3BCB281F3B9C}"/>
          </ac:spMkLst>
        </pc:spChg>
        <pc:spChg chg="add del">
          <ac:chgData name="Chris Droussiotis" userId="66921b89f68d3868" providerId="LiveId" clId="{CB16D867-896A-44D5-9212-D95F92EDB8E7}" dt="2022-08-22T22:51:09.429" v="1374"/>
          <ac:spMkLst>
            <pc:docMk/>
            <pc:sldMk cId="1148539074" sldId="653"/>
            <ac:spMk id="67" creationId="{C24BEC42-AFF3-40D1-93A2-A27A42E1E23C}"/>
          </ac:spMkLst>
        </pc:spChg>
        <pc:spChg chg="add del">
          <ac:chgData name="Chris Droussiotis" userId="66921b89f68d3868" providerId="LiveId" clId="{CB16D867-896A-44D5-9212-D95F92EDB8E7}" dt="2022-08-22T22:51:09.429" v="1374"/>
          <ac:spMkLst>
            <pc:docMk/>
            <pc:sldMk cId="1148539074" sldId="653"/>
            <ac:spMk id="69" creationId="{608F427C-1EC9-4280-9367-F2B3AA063E82}"/>
          </ac:spMkLst>
        </pc:spChg>
        <pc:spChg chg="add del">
          <ac:chgData name="Chris Droussiotis" userId="66921b89f68d3868" providerId="LiveId" clId="{CB16D867-896A-44D5-9212-D95F92EDB8E7}" dt="2022-08-22T22:51:09.429" v="1374"/>
          <ac:spMkLst>
            <pc:docMk/>
            <pc:sldMk cId="1148539074" sldId="653"/>
            <ac:spMk id="71" creationId="{F98810A7-E114-447A-A7D6-69B27CFB5650}"/>
          </ac:spMkLst>
        </pc:spChg>
        <pc:picChg chg="add mod">
          <ac:chgData name="Chris Droussiotis" userId="66921b89f68d3868" providerId="LiveId" clId="{CB16D867-896A-44D5-9212-D95F92EDB8E7}" dt="2022-08-22T22:50:15.260" v="1324" actId="1076"/>
          <ac:picMkLst>
            <pc:docMk/>
            <pc:sldMk cId="1148539074" sldId="653"/>
            <ac:picMk id="3" creationId="{3464B767-688D-1687-75DD-EBF8D588762B}"/>
          </ac:picMkLst>
        </pc:picChg>
        <pc:picChg chg="del">
          <ac:chgData name="Chris Droussiotis" userId="66921b89f68d3868" providerId="LiveId" clId="{CB16D867-896A-44D5-9212-D95F92EDB8E7}" dt="2022-08-22T21:11:31.948" v="638" actId="478"/>
          <ac:picMkLst>
            <pc:docMk/>
            <pc:sldMk cId="1148539074" sldId="653"/>
            <ac:picMk id="7" creationId="{9FF52126-B3BA-1D25-31A8-73F88400C43D}"/>
          </ac:picMkLst>
        </pc:picChg>
        <pc:picChg chg="add del">
          <ac:chgData name="Chris Droussiotis" userId="66921b89f68d3868" providerId="LiveId" clId="{CB16D867-896A-44D5-9212-D95F92EDB8E7}" dt="2022-08-22T22:50:05.911" v="1321" actId="26606"/>
          <ac:picMkLst>
            <pc:docMk/>
            <pc:sldMk cId="1148539074" sldId="653"/>
            <ac:picMk id="32" creationId="{41B68C77-138E-4BF7-A276-BD0C78A4219F}"/>
          </ac:picMkLst>
        </pc:picChg>
        <pc:picChg chg="add del">
          <ac:chgData name="Chris Droussiotis" userId="66921b89f68d3868" providerId="LiveId" clId="{CB16D867-896A-44D5-9212-D95F92EDB8E7}" dt="2022-08-22T22:50:05.911" v="1321" actId="26606"/>
          <ac:picMkLst>
            <pc:docMk/>
            <pc:sldMk cId="1148539074" sldId="653"/>
            <ac:picMk id="34" creationId="{7C268552-D473-46ED-B1B8-422042C4DEF1}"/>
          </ac:picMkLst>
        </pc:picChg>
        <pc:picChg chg="add del">
          <ac:chgData name="Chris Droussiotis" userId="66921b89f68d3868" providerId="LiveId" clId="{CB16D867-896A-44D5-9212-D95F92EDB8E7}" dt="2022-08-22T22:50:05.911" v="1321" actId="26606"/>
          <ac:picMkLst>
            <pc:docMk/>
            <pc:sldMk cId="1148539074" sldId="653"/>
            <ac:picMk id="38" creationId="{B9238B3E-24AA-439A-B527-6C5DF6D72145}"/>
          </ac:picMkLst>
        </pc:picChg>
        <pc:picChg chg="add del">
          <ac:chgData name="Chris Droussiotis" userId="66921b89f68d3868" providerId="LiveId" clId="{CB16D867-896A-44D5-9212-D95F92EDB8E7}" dt="2022-08-22T22:50:05.911" v="1321" actId="26606"/>
          <ac:picMkLst>
            <pc:docMk/>
            <pc:sldMk cId="1148539074" sldId="653"/>
            <ac:picMk id="40" creationId="{69F01145-BEA3-4CBF-AA21-10077B948CA8}"/>
          </ac:picMkLst>
        </pc:picChg>
        <pc:picChg chg="add del">
          <ac:chgData name="Chris Droussiotis" userId="66921b89f68d3868" providerId="LiveId" clId="{CB16D867-896A-44D5-9212-D95F92EDB8E7}" dt="2022-08-22T22:51:09.429" v="1374"/>
          <ac:picMkLst>
            <pc:docMk/>
            <pc:sldMk cId="1148539074" sldId="653"/>
            <ac:picMk id="53" creationId="{41B68C77-138E-4BF7-A276-BD0C78A4219F}"/>
          </ac:picMkLst>
        </pc:picChg>
        <pc:picChg chg="add del">
          <ac:chgData name="Chris Droussiotis" userId="66921b89f68d3868" providerId="LiveId" clId="{CB16D867-896A-44D5-9212-D95F92EDB8E7}" dt="2022-08-22T22:51:09.429" v="1374"/>
          <ac:picMkLst>
            <pc:docMk/>
            <pc:sldMk cId="1148539074" sldId="653"/>
            <ac:picMk id="55" creationId="{7C268552-D473-46ED-B1B8-422042C4DEF1}"/>
          </ac:picMkLst>
        </pc:picChg>
        <pc:picChg chg="add del">
          <ac:chgData name="Chris Droussiotis" userId="66921b89f68d3868" providerId="LiveId" clId="{CB16D867-896A-44D5-9212-D95F92EDB8E7}" dt="2022-08-22T22:51:09.429" v="1374"/>
          <ac:picMkLst>
            <pc:docMk/>
            <pc:sldMk cId="1148539074" sldId="653"/>
            <ac:picMk id="59" creationId="{B9238B3E-24AA-439A-B527-6C5DF6D72145}"/>
          </ac:picMkLst>
        </pc:picChg>
        <pc:picChg chg="add del">
          <ac:chgData name="Chris Droussiotis" userId="66921b89f68d3868" providerId="LiveId" clId="{CB16D867-896A-44D5-9212-D95F92EDB8E7}" dt="2022-08-22T22:51:09.429" v="1374"/>
          <ac:picMkLst>
            <pc:docMk/>
            <pc:sldMk cId="1148539074" sldId="653"/>
            <ac:picMk id="61" creationId="{69F01145-BEA3-4CBF-AA21-10077B948CA8}"/>
          </ac:picMkLst>
        </pc:picChg>
      </pc:sldChg>
      <pc:sldChg chg="addSp delSp modSp mod delDesignElem">
        <pc:chgData name="Chris Droussiotis" userId="66921b89f68d3868" providerId="LiveId" clId="{CB16D867-896A-44D5-9212-D95F92EDB8E7}" dt="2022-08-22T22:51:09.429" v="1374"/>
        <pc:sldMkLst>
          <pc:docMk/>
          <pc:sldMk cId="2665619316" sldId="654"/>
        </pc:sldMkLst>
        <pc:spChg chg="mod">
          <ac:chgData name="Chris Droussiotis" userId="66921b89f68d3868" providerId="LiveId" clId="{CB16D867-896A-44D5-9212-D95F92EDB8E7}" dt="2022-08-22T22:50:39.320" v="1326" actId="26606"/>
          <ac:spMkLst>
            <pc:docMk/>
            <pc:sldMk cId="2665619316" sldId="654"/>
            <ac:spMk id="2" creationId="{AD21F667-E0EF-4E82-9E2A-1DD8115CCEE2}"/>
          </ac:spMkLst>
        </pc:spChg>
        <pc:spChg chg="del">
          <ac:chgData name="Chris Droussiotis" userId="66921b89f68d3868" providerId="LiveId" clId="{CB16D867-896A-44D5-9212-D95F92EDB8E7}" dt="2022-08-22T21:11:58.876" v="644" actId="478"/>
          <ac:spMkLst>
            <pc:docMk/>
            <pc:sldMk cId="2665619316" sldId="654"/>
            <ac:spMk id="3" creationId="{07AB3D8B-A865-4DB2-B596-098A527B99E8}"/>
          </ac:spMkLst>
        </pc:spChg>
        <pc:spChg chg="add del mod">
          <ac:chgData name="Chris Droussiotis" userId="66921b89f68d3868" providerId="LiveId" clId="{CB16D867-896A-44D5-9212-D95F92EDB8E7}" dt="2022-08-22T22:50:37.466" v="1325"/>
          <ac:spMkLst>
            <pc:docMk/>
            <pc:sldMk cId="2665619316" sldId="654"/>
            <ac:spMk id="5" creationId="{3683B290-62AD-706B-6345-AA5317633129}"/>
          </ac:spMkLst>
        </pc:spChg>
        <pc:spChg chg="del">
          <ac:chgData name="Chris Droussiotis" userId="66921b89f68d3868" providerId="LiveId" clId="{CB16D867-896A-44D5-9212-D95F92EDB8E7}" dt="2022-08-22T22:50:39.320" v="1326" actId="26606"/>
          <ac:spMkLst>
            <pc:docMk/>
            <pc:sldMk cId="2665619316" sldId="654"/>
            <ac:spMk id="8" creationId="{74CD14DB-BB81-479F-A1FC-1C75640E9F84}"/>
          </ac:spMkLst>
        </pc:spChg>
        <pc:spChg chg="del">
          <ac:chgData name="Chris Droussiotis" userId="66921b89f68d3868" providerId="LiveId" clId="{CB16D867-896A-44D5-9212-D95F92EDB8E7}" dt="2022-08-22T22:50:39.320" v="1326" actId="26606"/>
          <ac:spMkLst>
            <pc:docMk/>
            <pc:sldMk cId="2665619316" sldId="654"/>
            <ac:spMk id="10" creationId="{C943A91B-7CA7-4592-A975-73B1BF8C4C74}"/>
          </ac:spMkLst>
        </pc:spChg>
        <pc:spChg chg="del">
          <ac:chgData name="Chris Droussiotis" userId="66921b89f68d3868" providerId="LiveId" clId="{CB16D867-896A-44D5-9212-D95F92EDB8E7}" dt="2022-08-22T22:50:39.320" v="1326" actId="26606"/>
          <ac:spMkLst>
            <pc:docMk/>
            <pc:sldMk cId="2665619316" sldId="654"/>
            <ac:spMk id="12" creationId="{EC471314-E46A-414B-8D91-74880E84F187}"/>
          </ac:spMkLst>
        </pc:spChg>
        <pc:spChg chg="del">
          <ac:chgData name="Chris Droussiotis" userId="66921b89f68d3868" providerId="LiveId" clId="{CB16D867-896A-44D5-9212-D95F92EDB8E7}" dt="2022-08-22T22:50:39.320" v="1326" actId="26606"/>
          <ac:spMkLst>
            <pc:docMk/>
            <pc:sldMk cId="2665619316" sldId="654"/>
            <ac:spMk id="14" creationId="{6A681326-1C9D-44A3-A627-3871BDAE4127}"/>
          </ac:spMkLst>
        </pc:spChg>
        <pc:spChg chg="add del">
          <ac:chgData name="Chris Droussiotis" userId="66921b89f68d3868" providerId="LiveId" clId="{CB16D867-896A-44D5-9212-D95F92EDB8E7}" dt="2022-08-22T22:51:09.429" v="1374"/>
          <ac:spMkLst>
            <pc:docMk/>
            <pc:sldMk cId="2665619316" sldId="654"/>
            <ac:spMk id="23" creationId="{4AC0CD9D-7610-4620-93B4-798CCD9AB581}"/>
          </ac:spMkLst>
        </pc:spChg>
        <pc:spChg chg="add del">
          <ac:chgData name="Chris Droussiotis" userId="66921b89f68d3868" providerId="LiveId" clId="{CB16D867-896A-44D5-9212-D95F92EDB8E7}" dt="2022-08-22T22:51:09.429" v="1374"/>
          <ac:spMkLst>
            <pc:docMk/>
            <pc:sldMk cId="2665619316" sldId="654"/>
            <ac:spMk id="29" creationId="{DE4D62F9-188E-4530-84C2-24BDEE4BEB82}"/>
          </ac:spMkLst>
        </pc:spChg>
        <pc:spChg chg="add del">
          <ac:chgData name="Chris Droussiotis" userId="66921b89f68d3868" providerId="LiveId" clId="{CB16D867-896A-44D5-9212-D95F92EDB8E7}" dt="2022-08-22T22:51:09.429" v="1374"/>
          <ac:spMkLst>
            <pc:docMk/>
            <pc:sldMk cId="2665619316" sldId="654"/>
            <ac:spMk id="31" creationId="{757B325C-3E35-45CF-9D07-3BCB281F3B9C}"/>
          </ac:spMkLst>
        </pc:spChg>
        <pc:spChg chg="add del">
          <ac:chgData name="Chris Droussiotis" userId="66921b89f68d3868" providerId="LiveId" clId="{CB16D867-896A-44D5-9212-D95F92EDB8E7}" dt="2022-08-22T22:51:09.429" v="1374"/>
          <ac:spMkLst>
            <pc:docMk/>
            <pc:sldMk cId="2665619316" sldId="654"/>
            <ac:spMk id="33" creationId="{C24BEC42-AFF3-40D1-93A2-A27A42E1E23C}"/>
          </ac:spMkLst>
        </pc:spChg>
        <pc:spChg chg="add del">
          <ac:chgData name="Chris Droussiotis" userId="66921b89f68d3868" providerId="LiveId" clId="{CB16D867-896A-44D5-9212-D95F92EDB8E7}" dt="2022-08-22T22:51:09.429" v="1374"/>
          <ac:spMkLst>
            <pc:docMk/>
            <pc:sldMk cId="2665619316" sldId="654"/>
            <ac:spMk id="35" creationId="{608F427C-1EC9-4280-9367-F2B3AA063E82}"/>
          </ac:spMkLst>
        </pc:spChg>
        <pc:spChg chg="add del">
          <ac:chgData name="Chris Droussiotis" userId="66921b89f68d3868" providerId="LiveId" clId="{CB16D867-896A-44D5-9212-D95F92EDB8E7}" dt="2022-08-22T22:51:09.429" v="1374"/>
          <ac:spMkLst>
            <pc:docMk/>
            <pc:sldMk cId="2665619316" sldId="654"/>
            <ac:spMk id="37" creationId="{F98810A7-E114-447A-A7D6-69B27CFB5650}"/>
          </ac:spMkLst>
        </pc:spChg>
        <pc:picChg chg="add mod">
          <ac:chgData name="Chris Droussiotis" userId="66921b89f68d3868" providerId="LiveId" clId="{CB16D867-896A-44D5-9212-D95F92EDB8E7}" dt="2022-08-22T22:50:46.516" v="1328" actId="14100"/>
          <ac:picMkLst>
            <pc:docMk/>
            <pc:sldMk cId="2665619316" sldId="654"/>
            <ac:picMk id="3" creationId="{77F931BE-3153-8295-A9E7-F55F64872B69}"/>
          </ac:picMkLst>
        </pc:picChg>
        <pc:picChg chg="add del">
          <ac:chgData name="Chris Droussiotis" userId="66921b89f68d3868" providerId="LiveId" clId="{CB16D867-896A-44D5-9212-D95F92EDB8E7}" dt="2022-08-22T22:51:09.429" v="1374"/>
          <ac:picMkLst>
            <pc:docMk/>
            <pc:sldMk cId="2665619316" sldId="654"/>
            <ac:picMk id="19" creationId="{41B68C77-138E-4BF7-A276-BD0C78A4219F}"/>
          </ac:picMkLst>
        </pc:picChg>
        <pc:picChg chg="add del">
          <ac:chgData name="Chris Droussiotis" userId="66921b89f68d3868" providerId="LiveId" clId="{CB16D867-896A-44D5-9212-D95F92EDB8E7}" dt="2022-08-22T22:51:09.429" v="1374"/>
          <ac:picMkLst>
            <pc:docMk/>
            <pc:sldMk cId="2665619316" sldId="654"/>
            <ac:picMk id="21" creationId="{7C268552-D473-46ED-B1B8-422042C4DEF1}"/>
          </ac:picMkLst>
        </pc:picChg>
        <pc:picChg chg="add del">
          <ac:chgData name="Chris Droussiotis" userId="66921b89f68d3868" providerId="LiveId" clId="{CB16D867-896A-44D5-9212-D95F92EDB8E7}" dt="2022-08-22T22:51:09.429" v="1374"/>
          <ac:picMkLst>
            <pc:docMk/>
            <pc:sldMk cId="2665619316" sldId="654"/>
            <ac:picMk id="25" creationId="{B9238B3E-24AA-439A-B527-6C5DF6D72145}"/>
          </ac:picMkLst>
        </pc:picChg>
        <pc:picChg chg="add del">
          <ac:chgData name="Chris Droussiotis" userId="66921b89f68d3868" providerId="LiveId" clId="{CB16D867-896A-44D5-9212-D95F92EDB8E7}" dt="2022-08-22T22:51:09.429" v="1374"/>
          <ac:picMkLst>
            <pc:docMk/>
            <pc:sldMk cId="2665619316" sldId="654"/>
            <ac:picMk id="27" creationId="{69F01145-BEA3-4CBF-AA21-10077B948CA8}"/>
          </ac:picMkLst>
        </pc:picChg>
      </pc:sldChg>
      <pc:sldChg chg="addSp delSp modSp mod delDesignElem">
        <pc:chgData name="Chris Droussiotis" userId="66921b89f68d3868" providerId="LiveId" clId="{CB16D867-896A-44D5-9212-D95F92EDB8E7}" dt="2022-08-22T22:51:09.429" v="1374"/>
        <pc:sldMkLst>
          <pc:docMk/>
          <pc:sldMk cId="2435820519" sldId="655"/>
        </pc:sldMkLst>
        <pc:spChg chg="mod">
          <ac:chgData name="Chris Droussiotis" userId="66921b89f68d3868" providerId="LiveId" clId="{CB16D867-896A-44D5-9212-D95F92EDB8E7}" dt="2022-08-22T22:49:58.259" v="1318" actId="26606"/>
          <ac:spMkLst>
            <pc:docMk/>
            <pc:sldMk cId="2435820519" sldId="655"/>
            <ac:spMk id="2" creationId="{AD21F667-E0EF-4E82-9E2A-1DD8115CCEE2}"/>
          </ac:spMkLst>
        </pc:spChg>
        <pc:spChg chg="del">
          <ac:chgData name="Chris Droussiotis" userId="66921b89f68d3868" providerId="LiveId" clId="{CB16D867-896A-44D5-9212-D95F92EDB8E7}" dt="2022-08-22T21:11:54.959" v="643" actId="478"/>
          <ac:spMkLst>
            <pc:docMk/>
            <pc:sldMk cId="2435820519" sldId="655"/>
            <ac:spMk id="3" creationId="{07AB3D8B-A865-4DB2-B596-098A527B99E8}"/>
          </ac:spMkLst>
        </pc:spChg>
        <pc:spChg chg="add del mod">
          <ac:chgData name="Chris Droussiotis" userId="66921b89f68d3868" providerId="LiveId" clId="{CB16D867-896A-44D5-9212-D95F92EDB8E7}" dt="2022-08-22T22:49:56.175" v="1317"/>
          <ac:spMkLst>
            <pc:docMk/>
            <pc:sldMk cId="2435820519" sldId="655"/>
            <ac:spMk id="5" creationId="{5BFD2908-77AA-DFE8-5B1A-0F26E360A199}"/>
          </ac:spMkLst>
        </pc:spChg>
        <pc:spChg chg="del">
          <ac:chgData name="Chris Droussiotis" userId="66921b89f68d3868" providerId="LiveId" clId="{CB16D867-896A-44D5-9212-D95F92EDB8E7}" dt="2022-08-22T22:49:58.259" v="1318" actId="26606"/>
          <ac:spMkLst>
            <pc:docMk/>
            <pc:sldMk cId="2435820519" sldId="655"/>
            <ac:spMk id="8" creationId="{74CD14DB-BB81-479F-A1FC-1C75640E9F84}"/>
          </ac:spMkLst>
        </pc:spChg>
        <pc:spChg chg="del">
          <ac:chgData name="Chris Droussiotis" userId="66921b89f68d3868" providerId="LiveId" clId="{CB16D867-896A-44D5-9212-D95F92EDB8E7}" dt="2022-08-22T22:49:58.259" v="1318" actId="26606"/>
          <ac:spMkLst>
            <pc:docMk/>
            <pc:sldMk cId="2435820519" sldId="655"/>
            <ac:spMk id="10" creationId="{C943A91B-7CA7-4592-A975-73B1BF8C4C74}"/>
          </ac:spMkLst>
        </pc:spChg>
        <pc:spChg chg="del">
          <ac:chgData name="Chris Droussiotis" userId="66921b89f68d3868" providerId="LiveId" clId="{CB16D867-896A-44D5-9212-D95F92EDB8E7}" dt="2022-08-22T22:49:58.259" v="1318" actId="26606"/>
          <ac:spMkLst>
            <pc:docMk/>
            <pc:sldMk cId="2435820519" sldId="655"/>
            <ac:spMk id="12" creationId="{EC471314-E46A-414B-8D91-74880E84F187}"/>
          </ac:spMkLst>
        </pc:spChg>
        <pc:spChg chg="del">
          <ac:chgData name="Chris Droussiotis" userId="66921b89f68d3868" providerId="LiveId" clId="{CB16D867-896A-44D5-9212-D95F92EDB8E7}" dt="2022-08-22T22:49:58.259" v="1318" actId="26606"/>
          <ac:spMkLst>
            <pc:docMk/>
            <pc:sldMk cId="2435820519" sldId="655"/>
            <ac:spMk id="14" creationId="{6A681326-1C9D-44A3-A627-3871BDAE4127}"/>
          </ac:spMkLst>
        </pc:spChg>
        <pc:spChg chg="add del">
          <ac:chgData name="Chris Droussiotis" userId="66921b89f68d3868" providerId="LiveId" clId="{CB16D867-896A-44D5-9212-D95F92EDB8E7}" dt="2022-08-22T22:51:09.429" v="1374"/>
          <ac:spMkLst>
            <pc:docMk/>
            <pc:sldMk cId="2435820519" sldId="655"/>
            <ac:spMk id="23" creationId="{4AC0CD9D-7610-4620-93B4-798CCD9AB581}"/>
          </ac:spMkLst>
        </pc:spChg>
        <pc:spChg chg="add del">
          <ac:chgData name="Chris Droussiotis" userId="66921b89f68d3868" providerId="LiveId" clId="{CB16D867-896A-44D5-9212-D95F92EDB8E7}" dt="2022-08-22T22:51:09.429" v="1374"/>
          <ac:spMkLst>
            <pc:docMk/>
            <pc:sldMk cId="2435820519" sldId="655"/>
            <ac:spMk id="29" creationId="{DE4D62F9-188E-4530-84C2-24BDEE4BEB82}"/>
          </ac:spMkLst>
        </pc:spChg>
        <pc:spChg chg="add del">
          <ac:chgData name="Chris Droussiotis" userId="66921b89f68d3868" providerId="LiveId" clId="{CB16D867-896A-44D5-9212-D95F92EDB8E7}" dt="2022-08-22T22:51:09.429" v="1374"/>
          <ac:spMkLst>
            <pc:docMk/>
            <pc:sldMk cId="2435820519" sldId="655"/>
            <ac:spMk id="31" creationId="{757B325C-3E35-45CF-9D07-3BCB281F3B9C}"/>
          </ac:spMkLst>
        </pc:spChg>
        <pc:spChg chg="add del">
          <ac:chgData name="Chris Droussiotis" userId="66921b89f68d3868" providerId="LiveId" clId="{CB16D867-896A-44D5-9212-D95F92EDB8E7}" dt="2022-08-22T22:51:09.429" v="1374"/>
          <ac:spMkLst>
            <pc:docMk/>
            <pc:sldMk cId="2435820519" sldId="655"/>
            <ac:spMk id="33" creationId="{C24BEC42-AFF3-40D1-93A2-A27A42E1E23C}"/>
          </ac:spMkLst>
        </pc:spChg>
        <pc:spChg chg="add del">
          <ac:chgData name="Chris Droussiotis" userId="66921b89f68d3868" providerId="LiveId" clId="{CB16D867-896A-44D5-9212-D95F92EDB8E7}" dt="2022-08-22T22:51:09.429" v="1374"/>
          <ac:spMkLst>
            <pc:docMk/>
            <pc:sldMk cId="2435820519" sldId="655"/>
            <ac:spMk id="35" creationId="{608F427C-1EC9-4280-9367-F2B3AA063E82}"/>
          </ac:spMkLst>
        </pc:spChg>
        <pc:spChg chg="add del">
          <ac:chgData name="Chris Droussiotis" userId="66921b89f68d3868" providerId="LiveId" clId="{CB16D867-896A-44D5-9212-D95F92EDB8E7}" dt="2022-08-22T22:51:09.429" v="1374"/>
          <ac:spMkLst>
            <pc:docMk/>
            <pc:sldMk cId="2435820519" sldId="655"/>
            <ac:spMk id="37" creationId="{F98810A7-E114-447A-A7D6-69B27CFB5650}"/>
          </ac:spMkLst>
        </pc:spChg>
        <pc:picChg chg="add mod">
          <ac:chgData name="Chris Droussiotis" userId="66921b89f68d3868" providerId="LiveId" clId="{CB16D867-896A-44D5-9212-D95F92EDB8E7}" dt="2022-08-22T22:50:02.835" v="1320" actId="14100"/>
          <ac:picMkLst>
            <pc:docMk/>
            <pc:sldMk cId="2435820519" sldId="655"/>
            <ac:picMk id="3" creationId="{B5441903-131E-F8A9-512A-10367833DDBC}"/>
          </ac:picMkLst>
        </pc:picChg>
        <pc:picChg chg="add del">
          <ac:chgData name="Chris Droussiotis" userId="66921b89f68d3868" providerId="LiveId" clId="{CB16D867-896A-44D5-9212-D95F92EDB8E7}" dt="2022-08-22T22:51:09.429" v="1374"/>
          <ac:picMkLst>
            <pc:docMk/>
            <pc:sldMk cId="2435820519" sldId="655"/>
            <ac:picMk id="19" creationId="{41B68C77-138E-4BF7-A276-BD0C78A4219F}"/>
          </ac:picMkLst>
        </pc:picChg>
        <pc:picChg chg="add del">
          <ac:chgData name="Chris Droussiotis" userId="66921b89f68d3868" providerId="LiveId" clId="{CB16D867-896A-44D5-9212-D95F92EDB8E7}" dt="2022-08-22T22:51:09.429" v="1374"/>
          <ac:picMkLst>
            <pc:docMk/>
            <pc:sldMk cId="2435820519" sldId="655"/>
            <ac:picMk id="21" creationId="{7C268552-D473-46ED-B1B8-422042C4DEF1}"/>
          </ac:picMkLst>
        </pc:picChg>
        <pc:picChg chg="add del">
          <ac:chgData name="Chris Droussiotis" userId="66921b89f68d3868" providerId="LiveId" clId="{CB16D867-896A-44D5-9212-D95F92EDB8E7}" dt="2022-08-22T22:51:09.429" v="1374"/>
          <ac:picMkLst>
            <pc:docMk/>
            <pc:sldMk cId="2435820519" sldId="655"/>
            <ac:picMk id="25" creationId="{B9238B3E-24AA-439A-B527-6C5DF6D72145}"/>
          </ac:picMkLst>
        </pc:picChg>
        <pc:picChg chg="add del">
          <ac:chgData name="Chris Droussiotis" userId="66921b89f68d3868" providerId="LiveId" clId="{CB16D867-896A-44D5-9212-D95F92EDB8E7}" dt="2022-08-22T22:51:09.429" v="1374"/>
          <ac:picMkLst>
            <pc:docMk/>
            <pc:sldMk cId="2435820519" sldId="655"/>
            <ac:picMk id="27" creationId="{69F01145-BEA3-4CBF-AA21-10077B948CA8}"/>
          </ac:picMkLst>
        </pc:picChg>
      </pc:sldChg>
      <pc:sldChg chg="addSp delSp modSp mod delDesignElem">
        <pc:chgData name="Chris Droussiotis" userId="66921b89f68d3868" providerId="LiveId" clId="{CB16D867-896A-44D5-9212-D95F92EDB8E7}" dt="2022-08-22T22:51:59.058" v="1376" actId="1076"/>
        <pc:sldMkLst>
          <pc:docMk/>
          <pc:sldMk cId="894347846" sldId="656"/>
        </pc:sldMkLst>
        <pc:spChg chg="del">
          <ac:chgData name="Chris Droussiotis" userId="66921b89f68d3868" providerId="LiveId" clId="{CB16D867-896A-44D5-9212-D95F92EDB8E7}" dt="2022-08-22T21:12:02.310" v="645" actId="478"/>
          <ac:spMkLst>
            <pc:docMk/>
            <pc:sldMk cId="894347846" sldId="656"/>
            <ac:spMk id="3" creationId="{07AB3D8B-A865-4DB2-B596-098A527B99E8}"/>
          </ac:spMkLst>
        </pc:spChg>
        <pc:spChg chg="add del mod">
          <ac:chgData name="Chris Droussiotis" userId="66921b89f68d3868" providerId="LiveId" clId="{CB16D867-896A-44D5-9212-D95F92EDB8E7}" dt="2022-08-22T22:51:55.516" v="1375"/>
          <ac:spMkLst>
            <pc:docMk/>
            <pc:sldMk cId="894347846" sldId="656"/>
            <ac:spMk id="5" creationId="{6A35DABA-1E18-76A7-6877-47589BB55D31}"/>
          </ac:spMkLst>
        </pc:spChg>
        <pc:spChg chg="add del">
          <ac:chgData name="Chris Droussiotis" userId="66921b89f68d3868" providerId="LiveId" clId="{CB16D867-896A-44D5-9212-D95F92EDB8E7}" dt="2022-08-22T22:51:09.429" v="1374"/>
          <ac:spMkLst>
            <pc:docMk/>
            <pc:sldMk cId="894347846" sldId="656"/>
            <ac:spMk id="8" creationId="{74CD14DB-BB81-479F-A1FC-1C75640E9F84}"/>
          </ac:spMkLst>
        </pc:spChg>
        <pc:spChg chg="add del">
          <ac:chgData name="Chris Droussiotis" userId="66921b89f68d3868" providerId="LiveId" clId="{CB16D867-896A-44D5-9212-D95F92EDB8E7}" dt="2022-08-22T22:51:09.429" v="1374"/>
          <ac:spMkLst>
            <pc:docMk/>
            <pc:sldMk cId="894347846" sldId="656"/>
            <ac:spMk id="10" creationId="{C943A91B-7CA7-4592-A975-73B1BF8C4C74}"/>
          </ac:spMkLst>
        </pc:spChg>
        <pc:spChg chg="add del">
          <ac:chgData name="Chris Droussiotis" userId="66921b89f68d3868" providerId="LiveId" clId="{CB16D867-896A-44D5-9212-D95F92EDB8E7}" dt="2022-08-22T22:51:09.429" v="1374"/>
          <ac:spMkLst>
            <pc:docMk/>
            <pc:sldMk cId="894347846" sldId="656"/>
            <ac:spMk id="12" creationId="{EC471314-E46A-414B-8D91-74880E84F187}"/>
          </ac:spMkLst>
        </pc:spChg>
        <pc:spChg chg="add del">
          <ac:chgData name="Chris Droussiotis" userId="66921b89f68d3868" providerId="LiveId" clId="{CB16D867-896A-44D5-9212-D95F92EDB8E7}" dt="2022-08-22T22:51:09.429" v="1374"/>
          <ac:spMkLst>
            <pc:docMk/>
            <pc:sldMk cId="894347846" sldId="656"/>
            <ac:spMk id="14" creationId="{6A681326-1C9D-44A3-A627-3871BDAE4127}"/>
          </ac:spMkLst>
        </pc:spChg>
        <pc:picChg chg="add mod">
          <ac:chgData name="Chris Droussiotis" userId="66921b89f68d3868" providerId="LiveId" clId="{CB16D867-896A-44D5-9212-D95F92EDB8E7}" dt="2022-08-22T22:51:59.058" v="1376" actId="1076"/>
          <ac:picMkLst>
            <pc:docMk/>
            <pc:sldMk cId="894347846" sldId="656"/>
            <ac:picMk id="3" creationId="{A8D49384-8D6B-8355-A13D-77C05E75EBAF}"/>
          </ac:picMkLst>
        </pc:picChg>
      </pc:sldChg>
      <pc:sldChg chg="addSp delSp modSp mod delDesignElem">
        <pc:chgData name="Chris Droussiotis" userId="66921b89f68d3868" providerId="LiveId" clId="{CB16D867-896A-44D5-9212-D95F92EDB8E7}" dt="2022-08-22T22:52:59.404" v="1392" actId="5793"/>
        <pc:sldMkLst>
          <pc:docMk/>
          <pc:sldMk cId="156134924" sldId="657"/>
        </pc:sldMkLst>
        <pc:spChg chg="del">
          <ac:chgData name="Chris Droussiotis" userId="66921b89f68d3868" providerId="LiveId" clId="{CB16D867-896A-44D5-9212-D95F92EDB8E7}" dt="2022-08-22T21:12:05.783" v="646" actId="478"/>
          <ac:spMkLst>
            <pc:docMk/>
            <pc:sldMk cId="156134924" sldId="657"/>
            <ac:spMk id="3" creationId="{07AB3D8B-A865-4DB2-B596-098A527B99E8}"/>
          </ac:spMkLst>
        </pc:spChg>
        <pc:spChg chg="add mod">
          <ac:chgData name="Chris Droussiotis" userId="66921b89f68d3868" providerId="LiveId" clId="{CB16D867-896A-44D5-9212-D95F92EDB8E7}" dt="2022-08-22T22:52:59.404" v="1392" actId="5793"/>
          <ac:spMkLst>
            <pc:docMk/>
            <pc:sldMk cId="156134924" sldId="657"/>
            <ac:spMk id="5" creationId="{791D1698-D177-3180-0BDF-66258AAB856F}"/>
          </ac:spMkLst>
        </pc:spChg>
        <pc:spChg chg="add del">
          <ac:chgData name="Chris Droussiotis" userId="66921b89f68d3868" providerId="LiveId" clId="{CB16D867-896A-44D5-9212-D95F92EDB8E7}" dt="2022-08-22T22:51:09.429" v="1374"/>
          <ac:spMkLst>
            <pc:docMk/>
            <pc:sldMk cId="156134924" sldId="657"/>
            <ac:spMk id="8" creationId="{74CD14DB-BB81-479F-A1FC-1C75640E9F84}"/>
          </ac:spMkLst>
        </pc:spChg>
        <pc:spChg chg="add del">
          <ac:chgData name="Chris Droussiotis" userId="66921b89f68d3868" providerId="LiveId" clId="{CB16D867-896A-44D5-9212-D95F92EDB8E7}" dt="2022-08-22T22:51:09.429" v="1374"/>
          <ac:spMkLst>
            <pc:docMk/>
            <pc:sldMk cId="156134924" sldId="657"/>
            <ac:spMk id="10" creationId="{C943A91B-7CA7-4592-A975-73B1BF8C4C74}"/>
          </ac:spMkLst>
        </pc:spChg>
        <pc:spChg chg="add del">
          <ac:chgData name="Chris Droussiotis" userId="66921b89f68d3868" providerId="LiveId" clId="{CB16D867-896A-44D5-9212-D95F92EDB8E7}" dt="2022-08-22T22:51:09.429" v="1374"/>
          <ac:spMkLst>
            <pc:docMk/>
            <pc:sldMk cId="156134924" sldId="657"/>
            <ac:spMk id="12" creationId="{EC471314-E46A-414B-8D91-74880E84F187}"/>
          </ac:spMkLst>
        </pc:spChg>
        <pc:spChg chg="add del">
          <ac:chgData name="Chris Droussiotis" userId="66921b89f68d3868" providerId="LiveId" clId="{CB16D867-896A-44D5-9212-D95F92EDB8E7}" dt="2022-08-22T22:51:09.429" v="1374"/>
          <ac:spMkLst>
            <pc:docMk/>
            <pc:sldMk cId="156134924" sldId="657"/>
            <ac:spMk id="14" creationId="{6A681326-1C9D-44A3-A627-3871BDAE4127}"/>
          </ac:spMkLst>
        </pc:spChg>
      </pc:sldChg>
      <pc:sldChg chg="addSp delSp modSp mod delDesignElem">
        <pc:chgData name="Chris Droussiotis" userId="66921b89f68d3868" providerId="LiveId" clId="{CB16D867-896A-44D5-9212-D95F92EDB8E7}" dt="2022-08-22T22:55:28.400" v="1398" actId="14100"/>
        <pc:sldMkLst>
          <pc:docMk/>
          <pc:sldMk cId="3119578410" sldId="658"/>
        </pc:sldMkLst>
        <pc:spChg chg="mod">
          <ac:chgData name="Chris Droussiotis" userId="66921b89f68d3868" providerId="LiveId" clId="{CB16D867-896A-44D5-9212-D95F92EDB8E7}" dt="2022-08-22T22:55:07.437" v="1394" actId="26606"/>
          <ac:spMkLst>
            <pc:docMk/>
            <pc:sldMk cId="3119578410" sldId="658"/>
            <ac:spMk id="2" creationId="{AD21F667-E0EF-4E82-9E2A-1DD8115CCEE2}"/>
          </ac:spMkLst>
        </pc:spChg>
        <pc:spChg chg="del">
          <ac:chgData name="Chris Droussiotis" userId="66921b89f68d3868" providerId="LiveId" clId="{CB16D867-896A-44D5-9212-D95F92EDB8E7}" dt="2022-08-22T21:12:11.319" v="647" actId="478"/>
          <ac:spMkLst>
            <pc:docMk/>
            <pc:sldMk cId="3119578410" sldId="658"/>
            <ac:spMk id="3" creationId="{07AB3D8B-A865-4DB2-B596-098A527B99E8}"/>
          </ac:spMkLst>
        </pc:spChg>
        <pc:spChg chg="add del mod">
          <ac:chgData name="Chris Droussiotis" userId="66921b89f68d3868" providerId="LiveId" clId="{CB16D867-896A-44D5-9212-D95F92EDB8E7}" dt="2022-08-22T22:55:04.806" v="1393"/>
          <ac:spMkLst>
            <pc:docMk/>
            <pc:sldMk cId="3119578410" sldId="658"/>
            <ac:spMk id="5" creationId="{C00EE28F-5FE6-7437-9F15-EDF1114C3504}"/>
          </ac:spMkLst>
        </pc:spChg>
        <pc:spChg chg="add del">
          <ac:chgData name="Chris Droussiotis" userId="66921b89f68d3868" providerId="LiveId" clId="{CB16D867-896A-44D5-9212-D95F92EDB8E7}" dt="2022-08-22T22:55:07.437" v="1394" actId="26606"/>
          <ac:spMkLst>
            <pc:docMk/>
            <pc:sldMk cId="3119578410" sldId="658"/>
            <ac:spMk id="8" creationId="{74CD14DB-BB81-479F-A1FC-1C75640E9F84}"/>
          </ac:spMkLst>
        </pc:spChg>
        <pc:spChg chg="add del">
          <ac:chgData name="Chris Droussiotis" userId="66921b89f68d3868" providerId="LiveId" clId="{CB16D867-896A-44D5-9212-D95F92EDB8E7}" dt="2022-08-22T22:55:07.437" v="1394" actId="26606"/>
          <ac:spMkLst>
            <pc:docMk/>
            <pc:sldMk cId="3119578410" sldId="658"/>
            <ac:spMk id="10" creationId="{C943A91B-7CA7-4592-A975-73B1BF8C4C74}"/>
          </ac:spMkLst>
        </pc:spChg>
        <pc:spChg chg="add del">
          <ac:chgData name="Chris Droussiotis" userId="66921b89f68d3868" providerId="LiveId" clId="{CB16D867-896A-44D5-9212-D95F92EDB8E7}" dt="2022-08-22T22:55:07.437" v="1394" actId="26606"/>
          <ac:spMkLst>
            <pc:docMk/>
            <pc:sldMk cId="3119578410" sldId="658"/>
            <ac:spMk id="12" creationId="{EC471314-E46A-414B-8D91-74880E84F187}"/>
          </ac:spMkLst>
        </pc:spChg>
        <pc:spChg chg="add del">
          <ac:chgData name="Chris Droussiotis" userId="66921b89f68d3868" providerId="LiveId" clId="{CB16D867-896A-44D5-9212-D95F92EDB8E7}" dt="2022-08-22T22:55:07.437" v="1394" actId="26606"/>
          <ac:spMkLst>
            <pc:docMk/>
            <pc:sldMk cId="3119578410" sldId="658"/>
            <ac:spMk id="14" creationId="{6A681326-1C9D-44A3-A627-3871BDAE4127}"/>
          </ac:spMkLst>
        </pc:spChg>
        <pc:spChg chg="add">
          <ac:chgData name="Chris Droussiotis" userId="66921b89f68d3868" providerId="LiveId" clId="{CB16D867-896A-44D5-9212-D95F92EDB8E7}" dt="2022-08-22T22:55:07.437" v="1394" actId="26606"/>
          <ac:spMkLst>
            <pc:docMk/>
            <pc:sldMk cId="3119578410" sldId="658"/>
            <ac:spMk id="23" creationId="{4AC0CD9D-7610-4620-93B4-798CCD9AB581}"/>
          </ac:spMkLst>
        </pc:spChg>
        <pc:spChg chg="add">
          <ac:chgData name="Chris Droussiotis" userId="66921b89f68d3868" providerId="LiveId" clId="{CB16D867-896A-44D5-9212-D95F92EDB8E7}" dt="2022-08-22T22:55:07.437" v="1394" actId="26606"/>
          <ac:spMkLst>
            <pc:docMk/>
            <pc:sldMk cId="3119578410" sldId="658"/>
            <ac:spMk id="29" creationId="{DE4D62F9-188E-4530-84C2-24BDEE4BEB82}"/>
          </ac:spMkLst>
        </pc:spChg>
        <pc:spChg chg="add">
          <ac:chgData name="Chris Droussiotis" userId="66921b89f68d3868" providerId="LiveId" clId="{CB16D867-896A-44D5-9212-D95F92EDB8E7}" dt="2022-08-22T22:55:07.437" v="1394" actId="26606"/>
          <ac:spMkLst>
            <pc:docMk/>
            <pc:sldMk cId="3119578410" sldId="658"/>
            <ac:spMk id="31" creationId="{757B325C-3E35-45CF-9D07-3BCB281F3B9C}"/>
          </ac:spMkLst>
        </pc:spChg>
        <pc:spChg chg="add">
          <ac:chgData name="Chris Droussiotis" userId="66921b89f68d3868" providerId="LiveId" clId="{CB16D867-896A-44D5-9212-D95F92EDB8E7}" dt="2022-08-22T22:55:07.437" v="1394" actId="26606"/>
          <ac:spMkLst>
            <pc:docMk/>
            <pc:sldMk cId="3119578410" sldId="658"/>
            <ac:spMk id="33" creationId="{C24BEC42-AFF3-40D1-93A2-A27A42E1E23C}"/>
          </ac:spMkLst>
        </pc:spChg>
        <pc:spChg chg="add">
          <ac:chgData name="Chris Droussiotis" userId="66921b89f68d3868" providerId="LiveId" clId="{CB16D867-896A-44D5-9212-D95F92EDB8E7}" dt="2022-08-22T22:55:07.437" v="1394" actId="26606"/>
          <ac:spMkLst>
            <pc:docMk/>
            <pc:sldMk cId="3119578410" sldId="658"/>
            <ac:spMk id="35" creationId="{608F427C-1EC9-4280-9367-F2B3AA063E82}"/>
          </ac:spMkLst>
        </pc:spChg>
        <pc:spChg chg="add">
          <ac:chgData name="Chris Droussiotis" userId="66921b89f68d3868" providerId="LiveId" clId="{CB16D867-896A-44D5-9212-D95F92EDB8E7}" dt="2022-08-22T22:55:07.437" v="1394" actId="26606"/>
          <ac:spMkLst>
            <pc:docMk/>
            <pc:sldMk cId="3119578410" sldId="658"/>
            <ac:spMk id="37" creationId="{F98810A7-E114-447A-A7D6-69B27CFB5650}"/>
          </ac:spMkLst>
        </pc:spChg>
        <pc:picChg chg="add mod">
          <ac:chgData name="Chris Droussiotis" userId="66921b89f68d3868" providerId="LiveId" clId="{CB16D867-896A-44D5-9212-D95F92EDB8E7}" dt="2022-08-22T22:55:28.400" v="1398" actId="14100"/>
          <ac:picMkLst>
            <pc:docMk/>
            <pc:sldMk cId="3119578410" sldId="658"/>
            <ac:picMk id="3" creationId="{F3AD9D23-C49E-DEC8-FAE3-D2684EBEC02F}"/>
          </ac:picMkLst>
        </pc:picChg>
        <pc:picChg chg="add">
          <ac:chgData name="Chris Droussiotis" userId="66921b89f68d3868" providerId="LiveId" clId="{CB16D867-896A-44D5-9212-D95F92EDB8E7}" dt="2022-08-22T22:55:07.437" v="1394" actId="26606"/>
          <ac:picMkLst>
            <pc:docMk/>
            <pc:sldMk cId="3119578410" sldId="658"/>
            <ac:picMk id="19" creationId="{41B68C77-138E-4BF7-A276-BD0C78A4219F}"/>
          </ac:picMkLst>
        </pc:picChg>
        <pc:picChg chg="add">
          <ac:chgData name="Chris Droussiotis" userId="66921b89f68d3868" providerId="LiveId" clId="{CB16D867-896A-44D5-9212-D95F92EDB8E7}" dt="2022-08-22T22:55:07.437" v="1394" actId="26606"/>
          <ac:picMkLst>
            <pc:docMk/>
            <pc:sldMk cId="3119578410" sldId="658"/>
            <ac:picMk id="21" creationId="{7C268552-D473-46ED-B1B8-422042C4DEF1}"/>
          </ac:picMkLst>
        </pc:picChg>
        <pc:picChg chg="add">
          <ac:chgData name="Chris Droussiotis" userId="66921b89f68d3868" providerId="LiveId" clId="{CB16D867-896A-44D5-9212-D95F92EDB8E7}" dt="2022-08-22T22:55:07.437" v="1394" actId="26606"/>
          <ac:picMkLst>
            <pc:docMk/>
            <pc:sldMk cId="3119578410" sldId="658"/>
            <ac:picMk id="25" creationId="{B9238B3E-24AA-439A-B527-6C5DF6D72145}"/>
          </ac:picMkLst>
        </pc:picChg>
        <pc:picChg chg="add">
          <ac:chgData name="Chris Droussiotis" userId="66921b89f68d3868" providerId="LiveId" clId="{CB16D867-896A-44D5-9212-D95F92EDB8E7}" dt="2022-08-22T22:55:07.437" v="1394" actId="26606"/>
          <ac:picMkLst>
            <pc:docMk/>
            <pc:sldMk cId="3119578410" sldId="658"/>
            <ac:picMk id="27" creationId="{69F01145-BEA3-4CBF-AA21-10077B948CA8}"/>
          </ac:picMkLst>
        </pc:picChg>
      </pc:sldChg>
      <pc:sldChg chg="modSp">
        <pc:chgData name="Chris Droussiotis" userId="66921b89f68d3868" providerId="LiveId" clId="{CB16D867-896A-44D5-9212-D95F92EDB8E7}" dt="2022-08-22T22:51:09.429" v="1374"/>
        <pc:sldMkLst>
          <pc:docMk/>
          <pc:sldMk cId="3791677986" sldId="659"/>
        </pc:sldMkLst>
        <pc:spChg chg="mod">
          <ac:chgData name="Chris Droussiotis" userId="66921b89f68d3868" providerId="LiveId" clId="{CB16D867-896A-44D5-9212-D95F92EDB8E7}" dt="2022-08-22T22:51:09.429" v="1374"/>
          <ac:spMkLst>
            <pc:docMk/>
            <pc:sldMk cId="3791677986" sldId="659"/>
            <ac:spMk id="7" creationId="{5655B3E0-EA1C-5FF9-8C67-88C9208E52BE}"/>
          </ac:spMkLst>
        </pc:spChg>
      </pc:sldChg>
      <pc:sldChg chg="addSp delSp modSp mod delDesignElem">
        <pc:chgData name="Chris Droussiotis" userId="66921b89f68d3868" providerId="LiveId" clId="{CB16D867-896A-44D5-9212-D95F92EDB8E7}" dt="2022-08-22T22:51:09.429" v="1374"/>
        <pc:sldMkLst>
          <pc:docMk/>
          <pc:sldMk cId="2057077463" sldId="660"/>
        </pc:sldMkLst>
        <pc:spChg chg="del">
          <ac:chgData name="Chris Droussiotis" userId="66921b89f68d3868" providerId="LiveId" clId="{CB16D867-896A-44D5-9212-D95F92EDB8E7}" dt="2022-08-22T21:11:25.949" v="636" actId="478"/>
          <ac:spMkLst>
            <pc:docMk/>
            <pc:sldMk cId="2057077463" sldId="660"/>
            <ac:spMk id="3" creationId="{07AB3D8B-A865-4DB2-B596-098A527B99E8}"/>
          </ac:spMkLst>
        </pc:spChg>
        <pc:spChg chg="add mod">
          <ac:chgData name="Chris Droussiotis" userId="66921b89f68d3868" providerId="LiveId" clId="{CB16D867-896A-44D5-9212-D95F92EDB8E7}" dt="2022-08-22T22:44:37.929" v="1225" actId="1076"/>
          <ac:spMkLst>
            <pc:docMk/>
            <pc:sldMk cId="2057077463" sldId="660"/>
            <ac:spMk id="5" creationId="{5A7361D7-4947-1F4E-77B3-15E51CC8439F}"/>
          </ac:spMkLst>
        </pc:spChg>
        <pc:spChg chg="add del">
          <ac:chgData name="Chris Droussiotis" userId="66921b89f68d3868" providerId="LiveId" clId="{CB16D867-896A-44D5-9212-D95F92EDB8E7}" dt="2022-08-22T22:51:09.429" v="1374"/>
          <ac:spMkLst>
            <pc:docMk/>
            <pc:sldMk cId="2057077463" sldId="660"/>
            <ac:spMk id="8" creationId="{74CD14DB-BB81-479F-A1FC-1C75640E9F84}"/>
          </ac:spMkLst>
        </pc:spChg>
        <pc:spChg chg="add del">
          <ac:chgData name="Chris Droussiotis" userId="66921b89f68d3868" providerId="LiveId" clId="{CB16D867-896A-44D5-9212-D95F92EDB8E7}" dt="2022-08-22T22:51:09.429" v="1374"/>
          <ac:spMkLst>
            <pc:docMk/>
            <pc:sldMk cId="2057077463" sldId="660"/>
            <ac:spMk id="10" creationId="{C943A91B-7CA7-4592-A975-73B1BF8C4C74}"/>
          </ac:spMkLst>
        </pc:spChg>
        <pc:spChg chg="add del">
          <ac:chgData name="Chris Droussiotis" userId="66921b89f68d3868" providerId="LiveId" clId="{CB16D867-896A-44D5-9212-D95F92EDB8E7}" dt="2022-08-22T22:51:09.429" v="1374"/>
          <ac:spMkLst>
            <pc:docMk/>
            <pc:sldMk cId="2057077463" sldId="660"/>
            <ac:spMk id="12" creationId="{EC471314-E46A-414B-8D91-74880E84F187}"/>
          </ac:spMkLst>
        </pc:spChg>
        <pc:spChg chg="add del">
          <ac:chgData name="Chris Droussiotis" userId="66921b89f68d3868" providerId="LiveId" clId="{CB16D867-896A-44D5-9212-D95F92EDB8E7}" dt="2022-08-22T22:51:09.429" v="1374"/>
          <ac:spMkLst>
            <pc:docMk/>
            <pc:sldMk cId="2057077463" sldId="660"/>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4072795479" sldId="661"/>
        </pc:sldMkLst>
        <pc:spChg chg="del">
          <ac:chgData name="Chris Droussiotis" userId="66921b89f68d3868" providerId="LiveId" clId="{CB16D867-896A-44D5-9212-D95F92EDB8E7}" dt="2022-08-22T21:11:20.603" v="635" actId="478"/>
          <ac:spMkLst>
            <pc:docMk/>
            <pc:sldMk cId="4072795479" sldId="661"/>
            <ac:spMk id="3" creationId="{07AB3D8B-A865-4DB2-B596-098A527B99E8}"/>
          </ac:spMkLst>
        </pc:spChg>
        <pc:spChg chg="add del mod">
          <ac:chgData name="Chris Droussiotis" userId="66921b89f68d3868" providerId="LiveId" clId="{CB16D867-896A-44D5-9212-D95F92EDB8E7}" dt="2022-08-22T22:42:24.879" v="1197" actId="3680"/>
          <ac:spMkLst>
            <pc:docMk/>
            <pc:sldMk cId="4072795479" sldId="661"/>
            <ac:spMk id="5" creationId="{7F5C1E12-CCE3-0C82-003C-EAA8470F29C7}"/>
          </ac:spMkLst>
        </pc:spChg>
        <pc:spChg chg="add del">
          <ac:chgData name="Chris Droussiotis" userId="66921b89f68d3868" providerId="LiveId" clId="{CB16D867-896A-44D5-9212-D95F92EDB8E7}" dt="2022-08-22T22:51:09.429" v="1374"/>
          <ac:spMkLst>
            <pc:docMk/>
            <pc:sldMk cId="4072795479" sldId="661"/>
            <ac:spMk id="8" creationId="{74CD14DB-BB81-479F-A1FC-1C75640E9F84}"/>
          </ac:spMkLst>
        </pc:spChg>
        <pc:spChg chg="add del">
          <ac:chgData name="Chris Droussiotis" userId="66921b89f68d3868" providerId="LiveId" clId="{CB16D867-896A-44D5-9212-D95F92EDB8E7}" dt="2022-08-22T22:51:09.429" v="1374"/>
          <ac:spMkLst>
            <pc:docMk/>
            <pc:sldMk cId="4072795479" sldId="661"/>
            <ac:spMk id="10" creationId="{C943A91B-7CA7-4592-A975-73B1BF8C4C74}"/>
          </ac:spMkLst>
        </pc:spChg>
        <pc:spChg chg="add del">
          <ac:chgData name="Chris Droussiotis" userId="66921b89f68d3868" providerId="LiveId" clId="{CB16D867-896A-44D5-9212-D95F92EDB8E7}" dt="2022-08-22T22:51:09.429" v="1374"/>
          <ac:spMkLst>
            <pc:docMk/>
            <pc:sldMk cId="4072795479" sldId="661"/>
            <ac:spMk id="12" creationId="{EC471314-E46A-414B-8D91-74880E84F187}"/>
          </ac:spMkLst>
        </pc:spChg>
        <pc:spChg chg="add del">
          <ac:chgData name="Chris Droussiotis" userId="66921b89f68d3868" providerId="LiveId" clId="{CB16D867-896A-44D5-9212-D95F92EDB8E7}" dt="2022-08-22T22:51:09.429" v="1374"/>
          <ac:spMkLst>
            <pc:docMk/>
            <pc:sldMk cId="4072795479" sldId="661"/>
            <ac:spMk id="14" creationId="{6A681326-1C9D-44A3-A627-3871BDAE4127}"/>
          </ac:spMkLst>
        </pc:spChg>
        <pc:graphicFrameChg chg="add del mod ord modGraphic">
          <ac:chgData name="Chris Droussiotis" userId="66921b89f68d3868" providerId="LiveId" clId="{CB16D867-896A-44D5-9212-D95F92EDB8E7}" dt="2022-08-22T22:42:18.875" v="1196" actId="3680"/>
          <ac:graphicFrameMkLst>
            <pc:docMk/>
            <pc:sldMk cId="4072795479" sldId="661"/>
            <ac:graphicFrameMk id="3" creationId="{8AAB32DA-A4DF-96C3-DD87-93611BED4138}"/>
          </ac:graphicFrameMkLst>
        </pc:graphicFrameChg>
        <pc:graphicFrameChg chg="add mod ord modGraphic">
          <ac:chgData name="Chris Droussiotis" userId="66921b89f68d3868" providerId="LiveId" clId="{CB16D867-896A-44D5-9212-D95F92EDB8E7}" dt="2022-08-22T22:43:31.893" v="1204" actId="1076"/>
          <ac:graphicFrameMkLst>
            <pc:docMk/>
            <pc:sldMk cId="4072795479" sldId="661"/>
            <ac:graphicFrameMk id="4" creationId="{DBD8EB5A-1E9E-9A60-BD7E-548F9F1C5066}"/>
          </ac:graphicFrameMkLst>
        </pc:graphicFrameChg>
      </pc:sldChg>
      <pc:sldChg chg="del">
        <pc:chgData name="Chris Droussiotis" userId="66921b89f68d3868" providerId="LiveId" clId="{CB16D867-896A-44D5-9212-D95F92EDB8E7}" dt="2022-08-22T21:11:40.380" v="639" actId="2696"/>
        <pc:sldMkLst>
          <pc:docMk/>
          <pc:sldMk cId="3689125227" sldId="662"/>
        </pc:sldMkLst>
      </pc:sldChg>
      <pc:sldChg chg="del">
        <pc:chgData name="Chris Droussiotis" userId="66921b89f68d3868" providerId="LiveId" clId="{CB16D867-896A-44D5-9212-D95F92EDB8E7}" dt="2022-08-22T21:12:18.269" v="652" actId="47"/>
        <pc:sldMkLst>
          <pc:docMk/>
          <pc:sldMk cId="3300297800" sldId="664"/>
        </pc:sldMkLst>
      </pc:sldChg>
      <pc:sldChg chg="del">
        <pc:chgData name="Chris Droussiotis" userId="66921b89f68d3868" providerId="LiveId" clId="{CB16D867-896A-44D5-9212-D95F92EDB8E7}" dt="2022-08-22T21:12:19.019" v="653" actId="47"/>
        <pc:sldMkLst>
          <pc:docMk/>
          <pc:sldMk cId="3826573797" sldId="665"/>
        </pc:sldMkLst>
      </pc:sldChg>
      <pc:sldChg chg="del">
        <pc:chgData name="Chris Droussiotis" userId="66921b89f68d3868" providerId="LiveId" clId="{CB16D867-896A-44D5-9212-D95F92EDB8E7}" dt="2022-08-22T21:12:12.620" v="648" actId="47"/>
        <pc:sldMkLst>
          <pc:docMk/>
          <pc:sldMk cId="174534822" sldId="666"/>
        </pc:sldMkLst>
      </pc:sldChg>
      <pc:sldChg chg="del">
        <pc:chgData name="Chris Droussiotis" userId="66921b89f68d3868" providerId="LiveId" clId="{CB16D867-896A-44D5-9212-D95F92EDB8E7}" dt="2022-08-22T21:12:13.670" v="649" actId="47"/>
        <pc:sldMkLst>
          <pc:docMk/>
          <pc:sldMk cId="3787821520" sldId="667"/>
        </pc:sldMkLst>
      </pc:sldChg>
      <pc:sldChg chg="del">
        <pc:chgData name="Chris Droussiotis" userId="66921b89f68d3868" providerId="LiveId" clId="{CB16D867-896A-44D5-9212-D95F92EDB8E7}" dt="2022-08-22T21:12:14.907" v="650" actId="47"/>
        <pc:sldMkLst>
          <pc:docMk/>
          <pc:sldMk cId="2299390763" sldId="668"/>
        </pc:sldMkLst>
      </pc:sldChg>
      <pc:sldChg chg="del">
        <pc:chgData name="Chris Droussiotis" userId="66921b89f68d3868" providerId="LiveId" clId="{CB16D867-896A-44D5-9212-D95F92EDB8E7}" dt="2022-08-22T21:12:16.672" v="651" actId="47"/>
        <pc:sldMkLst>
          <pc:docMk/>
          <pc:sldMk cId="1407698900" sldId="669"/>
        </pc:sldMkLst>
      </pc:sldChg>
      <pc:sldChg chg="del">
        <pc:chgData name="Chris Droussiotis" userId="66921b89f68d3868" providerId="LiveId" clId="{CB16D867-896A-44D5-9212-D95F92EDB8E7}" dt="2022-08-22T21:12:19.718" v="654" actId="47"/>
        <pc:sldMkLst>
          <pc:docMk/>
          <pc:sldMk cId="1961871812" sldId="670"/>
        </pc:sldMkLst>
      </pc:sldChg>
      <pc:sldChg chg="del">
        <pc:chgData name="Chris Droussiotis" userId="66921b89f68d3868" providerId="LiveId" clId="{CB16D867-896A-44D5-9212-D95F92EDB8E7}" dt="2022-08-22T21:12:20.743" v="655" actId="47"/>
        <pc:sldMkLst>
          <pc:docMk/>
          <pc:sldMk cId="1083039643" sldId="671"/>
        </pc:sldMkLst>
      </pc:sldChg>
      <pc:sldChg chg="del">
        <pc:chgData name="Chris Droussiotis" userId="66921b89f68d3868" providerId="LiveId" clId="{CB16D867-896A-44D5-9212-D95F92EDB8E7}" dt="2022-08-22T21:12:22.276" v="656" actId="47"/>
        <pc:sldMkLst>
          <pc:docMk/>
          <pc:sldMk cId="128358343" sldId="672"/>
        </pc:sldMkLst>
      </pc:sldChg>
      <pc:sldChg chg="del">
        <pc:chgData name="Chris Droussiotis" userId="66921b89f68d3868" providerId="LiveId" clId="{CB16D867-896A-44D5-9212-D95F92EDB8E7}" dt="2022-08-22T21:12:23.144" v="657" actId="47"/>
        <pc:sldMkLst>
          <pc:docMk/>
          <pc:sldMk cId="1956252004" sldId="673"/>
        </pc:sldMkLst>
      </pc:sldChg>
      <pc:sldChg chg="addSp delSp modSp mod delDesignElem">
        <pc:chgData name="Chris Droussiotis" userId="66921b89f68d3868" providerId="LiveId" clId="{CB16D867-896A-44D5-9212-D95F92EDB8E7}" dt="2022-08-22T22:56:10.122" v="1402" actId="14100"/>
        <pc:sldMkLst>
          <pc:docMk/>
          <pc:sldMk cId="950908296" sldId="674"/>
        </pc:sldMkLst>
        <pc:spChg chg="mod">
          <ac:chgData name="Chris Droussiotis" userId="66921b89f68d3868" providerId="LiveId" clId="{CB16D867-896A-44D5-9212-D95F92EDB8E7}" dt="2022-08-22T22:56:01.364" v="1400" actId="26606"/>
          <ac:spMkLst>
            <pc:docMk/>
            <pc:sldMk cId="950908296" sldId="674"/>
            <ac:spMk id="2" creationId="{AD21F667-E0EF-4E82-9E2A-1DD8115CCEE2}"/>
          </ac:spMkLst>
        </pc:spChg>
        <pc:spChg chg="del">
          <ac:chgData name="Chris Droussiotis" userId="66921b89f68d3868" providerId="LiveId" clId="{CB16D867-896A-44D5-9212-D95F92EDB8E7}" dt="2022-08-22T21:12:27.315" v="658" actId="478"/>
          <ac:spMkLst>
            <pc:docMk/>
            <pc:sldMk cId="950908296" sldId="674"/>
            <ac:spMk id="3" creationId="{07AB3D8B-A865-4DB2-B596-098A527B99E8}"/>
          </ac:spMkLst>
        </pc:spChg>
        <pc:spChg chg="add del mod">
          <ac:chgData name="Chris Droussiotis" userId="66921b89f68d3868" providerId="LiveId" clId="{CB16D867-896A-44D5-9212-D95F92EDB8E7}" dt="2022-08-22T22:55:58.512" v="1399"/>
          <ac:spMkLst>
            <pc:docMk/>
            <pc:sldMk cId="950908296" sldId="674"/>
            <ac:spMk id="5" creationId="{820CB5F6-FF67-53DA-588E-843C5CEE69AA}"/>
          </ac:spMkLst>
        </pc:spChg>
        <pc:spChg chg="add del">
          <ac:chgData name="Chris Droussiotis" userId="66921b89f68d3868" providerId="LiveId" clId="{CB16D867-896A-44D5-9212-D95F92EDB8E7}" dt="2022-08-22T22:56:01.364" v="1400" actId="26606"/>
          <ac:spMkLst>
            <pc:docMk/>
            <pc:sldMk cId="950908296" sldId="674"/>
            <ac:spMk id="8" creationId="{74CD14DB-BB81-479F-A1FC-1C75640E9F84}"/>
          </ac:spMkLst>
        </pc:spChg>
        <pc:spChg chg="add del">
          <ac:chgData name="Chris Droussiotis" userId="66921b89f68d3868" providerId="LiveId" clId="{CB16D867-896A-44D5-9212-D95F92EDB8E7}" dt="2022-08-22T22:56:01.364" v="1400" actId="26606"/>
          <ac:spMkLst>
            <pc:docMk/>
            <pc:sldMk cId="950908296" sldId="674"/>
            <ac:spMk id="10" creationId="{C943A91B-7CA7-4592-A975-73B1BF8C4C74}"/>
          </ac:spMkLst>
        </pc:spChg>
        <pc:spChg chg="add del">
          <ac:chgData name="Chris Droussiotis" userId="66921b89f68d3868" providerId="LiveId" clId="{CB16D867-896A-44D5-9212-D95F92EDB8E7}" dt="2022-08-22T22:56:01.364" v="1400" actId="26606"/>
          <ac:spMkLst>
            <pc:docMk/>
            <pc:sldMk cId="950908296" sldId="674"/>
            <ac:spMk id="12" creationId="{EC471314-E46A-414B-8D91-74880E84F187}"/>
          </ac:spMkLst>
        </pc:spChg>
        <pc:spChg chg="add del">
          <ac:chgData name="Chris Droussiotis" userId="66921b89f68d3868" providerId="LiveId" clId="{CB16D867-896A-44D5-9212-D95F92EDB8E7}" dt="2022-08-22T22:56:01.364" v="1400" actId="26606"/>
          <ac:spMkLst>
            <pc:docMk/>
            <pc:sldMk cId="950908296" sldId="674"/>
            <ac:spMk id="14" creationId="{6A681326-1C9D-44A3-A627-3871BDAE4127}"/>
          </ac:spMkLst>
        </pc:spChg>
        <pc:spChg chg="add">
          <ac:chgData name="Chris Droussiotis" userId="66921b89f68d3868" providerId="LiveId" clId="{CB16D867-896A-44D5-9212-D95F92EDB8E7}" dt="2022-08-22T22:56:01.364" v="1400" actId="26606"/>
          <ac:spMkLst>
            <pc:docMk/>
            <pc:sldMk cId="950908296" sldId="674"/>
            <ac:spMk id="23" creationId="{4AC0CD9D-7610-4620-93B4-798CCD9AB581}"/>
          </ac:spMkLst>
        </pc:spChg>
        <pc:spChg chg="add">
          <ac:chgData name="Chris Droussiotis" userId="66921b89f68d3868" providerId="LiveId" clId="{CB16D867-896A-44D5-9212-D95F92EDB8E7}" dt="2022-08-22T22:56:01.364" v="1400" actId="26606"/>
          <ac:spMkLst>
            <pc:docMk/>
            <pc:sldMk cId="950908296" sldId="674"/>
            <ac:spMk id="29" creationId="{DE4D62F9-188E-4530-84C2-24BDEE4BEB82}"/>
          </ac:spMkLst>
        </pc:spChg>
        <pc:spChg chg="add">
          <ac:chgData name="Chris Droussiotis" userId="66921b89f68d3868" providerId="LiveId" clId="{CB16D867-896A-44D5-9212-D95F92EDB8E7}" dt="2022-08-22T22:56:01.364" v="1400" actId="26606"/>
          <ac:spMkLst>
            <pc:docMk/>
            <pc:sldMk cId="950908296" sldId="674"/>
            <ac:spMk id="31" creationId="{757B325C-3E35-45CF-9D07-3BCB281F3B9C}"/>
          </ac:spMkLst>
        </pc:spChg>
        <pc:spChg chg="add">
          <ac:chgData name="Chris Droussiotis" userId="66921b89f68d3868" providerId="LiveId" clId="{CB16D867-896A-44D5-9212-D95F92EDB8E7}" dt="2022-08-22T22:56:01.364" v="1400" actId="26606"/>
          <ac:spMkLst>
            <pc:docMk/>
            <pc:sldMk cId="950908296" sldId="674"/>
            <ac:spMk id="33" creationId="{C24BEC42-AFF3-40D1-93A2-A27A42E1E23C}"/>
          </ac:spMkLst>
        </pc:spChg>
        <pc:spChg chg="add">
          <ac:chgData name="Chris Droussiotis" userId="66921b89f68d3868" providerId="LiveId" clId="{CB16D867-896A-44D5-9212-D95F92EDB8E7}" dt="2022-08-22T22:56:01.364" v="1400" actId="26606"/>
          <ac:spMkLst>
            <pc:docMk/>
            <pc:sldMk cId="950908296" sldId="674"/>
            <ac:spMk id="35" creationId="{608F427C-1EC9-4280-9367-F2B3AA063E82}"/>
          </ac:spMkLst>
        </pc:spChg>
        <pc:spChg chg="add">
          <ac:chgData name="Chris Droussiotis" userId="66921b89f68d3868" providerId="LiveId" clId="{CB16D867-896A-44D5-9212-D95F92EDB8E7}" dt="2022-08-22T22:56:01.364" v="1400" actId="26606"/>
          <ac:spMkLst>
            <pc:docMk/>
            <pc:sldMk cId="950908296" sldId="674"/>
            <ac:spMk id="37" creationId="{F98810A7-E114-447A-A7D6-69B27CFB5650}"/>
          </ac:spMkLst>
        </pc:spChg>
        <pc:picChg chg="add mod">
          <ac:chgData name="Chris Droussiotis" userId="66921b89f68d3868" providerId="LiveId" clId="{CB16D867-896A-44D5-9212-D95F92EDB8E7}" dt="2022-08-22T22:56:10.122" v="1402" actId="14100"/>
          <ac:picMkLst>
            <pc:docMk/>
            <pc:sldMk cId="950908296" sldId="674"/>
            <ac:picMk id="3" creationId="{9233D866-266C-B98C-52B4-77B66D996470}"/>
          </ac:picMkLst>
        </pc:picChg>
        <pc:picChg chg="add">
          <ac:chgData name="Chris Droussiotis" userId="66921b89f68d3868" providerId="LiveId" clId="{CB16D867-896A-44D5-9212-D95F92EDB8E7}" dt="2022-08-22T22:56:01.364" v="1400" actId="26606"/>
          <ac:picMkLst>
            <pc:docMk/>
            <pc:sldMk cId="950908296" sldId="674"/>
            <ac:picMk id="19" creationId="{41B68C77-138E-4BF7-A276-BD0C78A4219F}"/>
          </ac:picMkLst>
        </pc:picChg>
        <pc:picChg chg="add">
          <ac:chgData name="Chris Droussiotis" userId="66921b89f68d3868" providerId="LiveId" clId="{CB16D867-896A-44D5-9212-D95F92EDB8E7}" dt="2022-08-22T22:56:01.364" v="1400" actId="26606"/>
          <ac:picMkLst>
            <pc:docMk/>
            <pc:sldMk cId="950908296" sldId="674"/>
            <ac:picMk id="21" creationId="{7C268552-D473-46ED-B1B8-422042C4DEF1}"/>
          </ac:picMkLst>
        </pc:picChg>
        <pc:picChg chg="add">
          <ac:chgData name="Chris Droussiotis" userId="66921b89f68d3868" providerId="LiveId" clId="{CB16D867-896A-44D5-9212-D95F92EDB8E7}" dt="2022-08-22T22:56:01.364" v="1400" actId="26606"/>
          <ac:picMkLst>
            <pc:docMk/>
            <pc:sldMk cId="950908296" sldId="674"/>
            <ac:picMk id="25" creationId="{B9238B3E-24AA-439A-B527-6C5DF6D72145}"/>
          </ac:picMkLst>
        </pc:picChg>
        <pc:picChg chg="add">
          <ac:chgData name="Chris Droussiotis" userId="66921b89f68d3868" providerId="LiveId" clId="{CB16D867-896A-44D5-9212-D95F92EDB8E7}" dt="2022-08-22T22:56:01.364" v="1400" actId="26606"/>
          <ac:picMkLst>
            <pc:docMk/>
            <pc:sldMk cId="950908296" sldId="674"/>
            <ac:picMk id="27" creationId="{69F01145-BEA3-4CBF-AA21-10077B948CA8}"/>
          </ac:picMkLst>
        </pc:picChg>
      </pc:sldChg>
      <pc:sldChg chg="del">
        <pc:chgData name="Chris Droussiotis" userId="66921b89f68d3868" providerId="LiveId" clId="{CB16D867-896A-44D5-9212-D95F92EDB8E7}" dt="2022-08-22T21:12:29.842" v="659" actId="47"/>
        <pc:sldMkLst>
          <pc:docMk/>
          <pc:sldMk cId="3604206552" sldId="675"/>
        </pc:sldMkLst>
      </pc:sldChg>
      <pc:sldChg chg="addSp delSp modSp del mod delDesignElem">
        <pc:chgData name="Chris Droussiotis" userId="66921b89f68d3868" providerId="LiveId" clId="{CB16D867-896A-44D5-9212-D95F92EDB8E7}" dt="2022-08-23T21:12:18.491" v="1416" actId="47"/>
        <pc:sldMkLst>
          <pc:docMk/>
          <pc:sldMk cId="3719863358" sldId="676"/>
        </pc:sldMkLst>
        <pc:spChg chg="add mod">
          <ac:chgData name="Chris Droussiotis" userId="66921b89f68d3868" providerId="LiveId" clId="{CB16D867-896A-44D5-9212-D95F92EDB8E7}" dt="2022-08-22T22:51:09.429" v="1374"/>
          <ac:spMkLst>
            <pc:docMk/>
            <pc:sldMk cId="3719863358" sldId="676"/>
            <ac:spMk id="4" creationId="{DE4783B5-43A5-8B79-FD0A-AA9615E04E34}"/>
          </ac:spMkLst>
        </pc:spChg>
        <pc:spChg chg="add del">
          <ac:chgData name="Chris Droussiotis" userId="66921b89f68d3868" providerId="LiveId" clId="{CB16D867-896A-44D5-9212-D95F92EDB8E7}" dt="2022-08-22T22:51:09.429" v="1374"/>
          <ac:spMkLst>
            <pc:docMk/>
            <pc:sldMk cId="3719863358" sldId="676"/>
            <ac:spMk id="44" creationId="{4AC0CD9D-7610-4620-93B4-798CCD9AB581}"/>
          </ac:spMkLst>
        </pc:spChg>
        <pc:spChg chg="add del">
          <ac:chgData name="Chris Droussiotis" userId="66921b89f68d3868" providerId="LiveId" clId="{CB16D867-896A-44D5-9212-D95F92EDB8E7}" dt="2022-08-22T22:51:09.429" v="1374"/>
          <ac:spMkLst>
            <pc:docMk/>
            <pc:sldMk cId="3719863358" sldId="676"/>
            <ac:spMk id="50" creationId="{DE4D62F9-188E-4530-84C2-24BDEE4BEB82}"/>
          </ac:spMkLst>
        </pc:spChg>
        <pc:spChg chg="add del">
          <ac:chgData name="Chris Droussiotis" userId="66921b89f68d3868" providerId="LiveId" clId="{CB16D867-896A-44D5-9212-D95F92EDB8E7}" dt="2022-08-22T22:51:09.429" v="1374"/>
          <ac:spMkLst>
            <pc:docMk/>
            <pc:sldMk cId="3719863358" sldId="676"/>
            <ac:spMk id="52" creationId="{757B325C-3E35-45CF-9D07-3BCB281F3B9C}"/>
          </ac:spMkLst>
        </pc:spChg>
        <pc:spChg chg="add del">
          <ac:chgData name="Chris Droussiotis" userId="66921b89f68d3868" providerId="LiveId" clId="{CB16D867-896A-44D5-9212-D95F92EDB8E7}" dt="2022-08-22T22:51:09.429" v="1374"/>
          <ac:spMkLst>
            <pc:docMk/>
            <pc:sldMk cId="3719863358" sldId="676"/>
            <ac:spMk id="54" creationId="{C24BEC42-AFF3-40D1-93A2-A27A42E1E23C}"/>
          </ac:spMkLst>
        </pc:spChg>
        <pc:spChg chg="add del">
          <ac:chgData name="Chris Droussiotis" userId="66921b89f68d3868" providerId="LiveId" clId="{CB16D867-896A-44D5-9212-D95F92EDB8E7}" dt="2022-08-22T22:51:09.429" v="1374"/>
          <ac:spMkLst>
            <pc:docMk/>
            <pc:sldMk cId="3719863358" sldId="676"/>
            <ac:spMk id="56" creationId="{608F427C-1EC9-4280-9367-F2B3AA063E82}"/>
          </ac:spMkLst>
        </pc:spChg>
        <pc:spChg chg="add del">
          <ac:chgData name="Chris Droussiotis" userId="66921b89f68d3868" providerId="LiveId" clId="{CB16D867-896A-44D5-9212-D95F92EDB8E7}" dt="2022-08-22T22:51:09.429" v="1374"/>
          <ac:spMkLst>
            <pc:docMk/>
            <pc:sldMk cId="3719863358" sldId="676"/>
            <ac:spMk id="58" creationId="{F98810A7-E114-447A-A7D6-69B27CFB5650}"/>
          </ac:spMkLst>
        </pc:spChg>
        <pc:picChg chg="del">
          <ac:chgData name="Chris Droussiotis" userId="66921b89f68d3868" providerId="LiveId" clId="{CB16D867-896A-44D5-9212-D95F92EDB8E7}" dt="2022-08-22T21:12:46.465" v="664" actId="478"/>
          <ac:picMkLst>
            <pc:docMk/>
            <pc:sldMk cId="3719863358" sldId="676"/>
            <ac:picMk id="6" creationId="{8DF4A08F-DEA3-5624-8A3E-119A56E15761}"/>
          </ac:picMkLst>
        </pc:picChg>
        <pc:picChg chg="add del">
          <ac:chgData name="Chris Droussiotis" userId="66921b89f68d3868" providerId="LiveId" clId="{CB16D867-896A-44D5-9212-D95F92EDB8E7}" dt="2022-08-22T22:51:09.429" v="1374"/>
          <ac:picMkLst>
            <pc:docMk/>
            <pc:sldMk cId="3719863358" sldId="676"/>
            <ac:picMk id="40" creationId="{41B68C77-138E-4BF7-A276-BD0C78A4219F}"/>
          </ac:picMkLst>
        </pc:picChg>
        <pc:picChg chg="add del">
          <ac:chgData name="Chris Droussiotis" userId="66921b89f68d3868" providerId="LiveId" clId="{CB16D867-896A-44D5-9212-D95F92EDB8E7}" dt="2022-08-22T22:51:09.429" v="1374"/>
          <ac:picMkLst>
            <pc:docMk/>
            <pc:sldMk cId="3719863358" sldId="676"/>
            <ac:picMk id="42" creationId="{7C268552-D473-46ED-B1B8-422042C4DEF1}"/>
          </ac:picMkLst>
        </pc:picChg>
        <pc:picChg chg="add del">
          <ac:chgData name="Chris Droussiotis" userId="66921b89f68d3868" providerId="LiveId" clId="{CB16D867-896A-44D5-9212-D95F92EDB8E7}" dt="2022-08-22T22:51:09.429" v="1374"/>
          <ac:picMkLst>
            <pc:docMk/>
            <pc:sldMk cId="3719863358" sldId="676"/>
            <ac:picMk id="46" creationId="{B9238B3E-24AA-439A-B527-6C5DF6D72145}"/>
          </ac:picMkLst>
        </pc:picChg>
        <pc:picChg chg="add del">
          <ac:chgData name="Chris Droussiotis" userId="66921b89f68d3868" providerId="LiveId" clId="{CB16D867-896A-44D5-9212-D95F92EDB8E7}" dt="2022-08-22T22:51:09.429" v="1374"/>
          <ac:picMkLst>
            <pc:docMk/>
            <pc:sldMk cId="3719863358" sldId="676"/>
            <ac:picMk id="48" creationId="{69F01145-BEA3-4CBF-AA21-10077B948CA8}"/>
          </ac:picMkLst>
        </pc:picChg>
      </pc:sldChg>
      <pc:sldChg chg="addSp delSp modSp del mod delDesignElem">
        <pc:chgData name="Chris Droussiotis" userId="66921b89f68d3868" providerId="LiveId" clId="{CB16D867-896A-44D5-9212-D95F92EDB8E7}" dt="2022-08-23T21:12:16.469" v="1415" actId="47"/>
        <pc:sldMkLst>
          <pc:docMk/>
          <pc:sldMk cId="2963108700" sldId="677"/>
        </pc:sldMkLst>
        <pc:spChg chg="add mod">
          <ac:chgData name="Chris Droussiotis" userId="66921b89f68d3868" providerId="LiveId" clId="{CB16D867-896A-44D5-9212-D95F92EDB8E7}" dt="2022-08-22T22:51:09.429" v="1374"/>
          <ac:spMkLst>
            <pc:docMk/>
            <pc:sldMk cId="2963108700" sldId="677"/>
            <ac:spMk id="4" creationId="{03F15C06-97CB-6D2B-8628-C943E34CA2FA}"/>
          </ac:spMkLst>
        </pc:spChg>
        <pc:spChg chg="add del">
          <ac:chgData name="Chris Droussiotis" userId="66921b89f68d3868" providerId="LiveId" clId="{CB16D867-896A-44D5-9212-D95F92EDB8E7}" dt="2022-08-22T22:51:09.429" v="1374"/>
          <ac:spMkLst>
            <pc:docMk/>
            <pc:sldMk cId="2963108700" sldId="677"/>
            <ac:spMk id="65" creationId="{4AC0CD9D-7610-4620-93B4-798CCD9AB581}"/>
          </ac:spMkLst>
        </pc:spChg>
        <pc:spChg chg="add del">
          <ac:chgData name="Chris Droussiotis" userId="66921b89f68d3868" providerId="LiveId" clId="{CB16D867-896A-44D5-9212-D95F92EDB8E7}" dt="2022-08-22T22:51:09.429" v="1374"/>
          <ac:spMkLst>
            <pc:docMk/>
            <pc:sldMk cId="2963108700" sldId="677"/>
            <ac:spMk id="71" creationId="{DE4D62F9-188E-4530-84C2-24BDEE4BEB82}"/>
          </ac:spMkLst>
        </pc:spChg>
        <pc:spChg chg="add del">
          <ac:chgData name="Chris Droussiotis" userId="66921b89f68d3868" providerId="LiveId" clId="{CB16D867-896A-44D5-9212-D95F92EDB8E7}" dt="2022-08-22T22:51:09.429" v="1374"/>
          <ac:spMkLst>
            <pc:docMk/>
            <pc:sldMk cId="2963108700" sldId="677"/>
            <ac:spMk id="73" creationId="{757B325C-3E35-45CF-9D07-3BCB281F3B9C}"/>
          </ac:spMkLst>
        </pc:spChg>
        <pc:spChg chg="add del">
          <ac:chgData name="Chris Droussiotis" userId="66921b89f68d3868" providerId="LiveId" clId="{CB16D867-896A-44D5-9212-D95F92EDB8E7}" dt="2022-08-22T22:51:09.429" v="1374"/>
          <ac:spMkLst>
            <pc:docMk/>
            <pc:sldMk cId="2963108700" sldId="677"/>
            <ac:spMk id="75" creationId="{C24BEC42-AFF3-40D1-93A2-A27A42E1E23C}"/>
          </ac:spMkLst>
        </pc:spChg>
        <pc:spChg chg="add del">
          <ac:chgData name="Chris Droussiotis" userId="66921b89f68d3868" providerId="LiveId" clId="{CB16D867-896A-44D5-9212-D95F92EDB8E7}" dt="2022-08-22T22:51:09.429" v="1374"/>
          <ac:spMkLst>
            <pc:docMk/>
            <pc:sldMk cId="2963108700" sldId="677"/>
            <ac:spMk id="77" creationId="{608F427C-1EC9-4280-9367-F2B3AA063E82}"/>
          </ac:spMkLst>
        </pc:spChg>
        <pc:spChg chg="add del">
          <ac:chgData name="Chris Droussiotis" userId="66921b89f68d3868" providerId="LiveId" clId="{CB16D867-896A-44D5-9212-D95F92EDB8E7}" dt="2022-08-22T22:51:09.429" v="1374"/>
          <ac:spMkLst>
            <pc:docMk/>
            <pc:sldMk cId="2963108700" sldId="677"/>
            <ac:spMk id="79" creationId="{F98810A7-E114-447A-A7D6-69B27CFB5650}"/>
          </ac:spMkLst>
        </pc:spChg>
        <pc:picChg chg="del">
          <ac:chgData name="Chris Droussiotis" userId="66921b89f68d3868" providerId="LiveId" clId="{CB16D867-896A-44D5-9212-D95F92EDB8E7}" dt="2022-08-22T21:12:42.523" v="663" actId="478"/>
          <ac:picMkLst>
            <pc:docMk/>
            <pc:sldMk cId="2963108700" sldId="677"/>
            <ac:picMk id="6" creationId="{6506BE58-15B9-6DEA-D111-F25728EF92D5}"/>
          </ac:picMkLst>
        </pc:picChg>
        <pc:picChg chg="add del">
          <ac:chgData name="Chris Droussiotis" userId="66921b89f68d3868" providerId="LiveId" clId="{CB16D867-896A-44D5-9212-D95F92EDB8E7}" dt="2022-08-22T22:51:09.429" v="1374"/>
          <ac:picMkLst>
            <pc:docMk/>
            <pc:sldMk cId="2963108700" sldId="677"/>
            <ac:picMk id="61" creationId="{41B68C77-138E-4BF7-A276-BD0C78A4219F}"/>
          </ac:picMkLst>
        </pc:picChg>
        <pc:picChg chg="add del">
          <ac:chgData name="Chris Droussiotis" userId="66921b89f68d3868" providerId="LiveId" clId="{CB16D867-896A-44D5-9212-D95F92EDB8E7}" dt="2022-08-22T22:51:09.429" v="1374"/>
          <ac:picMkLst>
            <pc:docMk/>
            <pc:sldMk cId="2963108700" sldId="677"/>
            <ac:picMk id="63" creationId="{7C268552-D473-46ED-B1B8-422042C4DEF1}"/>
          </ac:picMkLst>
        </pc:picChg>
        <pc:picChg chg="add del">
          <ac:chgData name="Chris Droussiotis" userId="66921b89f68d3868" providerId="LiveId" clId="{CB16D867-896A-44D5-9212-D95F92EDB8E7}" dt="2022-08-22T22:51:09.429" v="1374"/>
          <ac:picMkLst>
            <pc:docMk/>
            <pc:sldMk cId="2963108700" sldId="677"/>
            <ac:picMk id="67" creationId="{B9238B3E-24AA-439A-B527-6C5DF6D72145}"/>
          </ac:picMkLst>
        </pc:picChg>
        <pc:picChg chg="add del">
          <ac:chgData name="Chris Droussiotis" userId="66921b89f68d3868" providerId="LiveId" clId="{CB16D867-896A-44D5-9212-D95F92EDB8E7}" dt="2022-08-22T22:51:09.429" v="1374"/>
          <ac:picMkLst>
            <pc:docMk/>
            <pc:sldMk cId="2963108700" sldId="677"/>
            <ac:picMk id="69" creationId="{69F01145-BEA3-4CBF-AA21-10077B948CA8}"/>
          </ac:picMkLst>
        </pc:picChg>
      </pc:sldChg>
      <pc:sldChg chg="addSp delSp modSp del mod delDesignElem">
        <pc:chgData name="Chris Droussiotis" userId="66921b89f68d3868" providerId="LiveId" clId="{CB16D867-896A-44D5-9212-D95F92EDB8E7}" dt="2022-08-23T21:12:19.202" v="1417" actId="47"/>
        <pc:sldMkLst>
          <pc:docMk/>
          <pc:sldMk cId="913293547" sldId="678"/>
        </pc:sldMkLst>
        <pc:spChg chg="add mod">
          <ac:chgData name="Chris Droussiotis" userId="66921b89f68d3868" providerId="LiveId" clId="{CB16D867-896A-44D5-9212-D95F92EDB8E7}" dt="2022-08-22T22:51:09.429" v="1374"/>
          <ac:spMkLst>
            <pc:docMk/>
            <pc:sldMk cId="913293547" sldId="678"/>
            <ac:spMk id="4" creationId="{0F05BD5E-561F-61AE-FCD0-68EECD23C278}"/>
          </ac:spMkLst>
        </pc:spChg>
        <pc:spChg chg="add del">
          <ac:chgData name="Chris Droussiotis" userId="66921b89f68d3868" providerId="LiveId" clId="{CB16D867-896A-44D5-9212-D95F92EDB8E7}" dt="2022-08-22T22:51:09.429" v="1374"/>
          <ac:spMkLst>
            <pc:docMk/>
            <pc:sldMk cId="913293547" sldId="678"/>
            <ac:spMk id="67" creationId="{4AC0CD9D-7610-4620-93B4-798CCD9AB581}"/>
          </ac:spMkLst>
        </pc:spChg>
        <pc:spChg chg="add del">
          <ac:chgData name="Chris Droussiotis" userId="66921b89f68d3868" providerId="LiveId" clId="{CB16D867-896A-44D5-9212-D95F92EDB8E7}" dt="2022-08-22T22:51:09.429" v="1374"/>
          <ac:spMkLst>
            <pc:docMk/>
            <pc:sldMk cId="913293547" sldId="678"/>
            <ac:spMk id="73" creationId="{DE4D62F9-188E-4530-84C2-24BDEE4BEB82}"/>
          </ac:spMkLst>
        </pc:spChg>
        <pc:spChg chg="add del">
          <ac:chgData name="Chris Droussiotis" userId="66921b89f68d3868" providerId="LiveId" clId="{CB16D867-896A-44D5-9212-D95F92EDB8E7}" dt="2022-08-22T22:51:09.429" v="1374"/>
          <ac:spMkLst>
            <pc:docMk/>
            <pc:sldMk cId="913293547" sldId="678"/>
            <ac:spMk id="75" creationId="{757B325C-3E35-45CF-9D07-3BCB281F3B9C}"/>
          </ac:spMkLst>
        </pc:spChg>
        <pc:spChg chg="add del">
          <ac:chgData name="Chris Droussiotis" userId="66921b89f68d3868" providerId="LiveId" clId="{CB16D867-896A-44D5-9212-D95F92EDB8E7}" dt="2022-08-22T22:51:09.429" v="1374"/>
          <ac:spMkLst>
            <pc:docMk/>
            <pc:sldMk cId="913293547" sldId="678"/>
            <ac:spMk id="77" creationId="{C24BEC42-AFF3-40D1-93A2-A27A42E1E23C}"/>
          </ac:spMkLst>
        </pc:spChg>
        <pc:spChg chg="add del">
          <ac:chgData name="Chris Droussiotis" userId="66921b89f68d3868" providerId="LiveId" clId="{CB16D867-896A-44D5-9212-D95F92EDB8E7}" dt="2022-08-22T22:51:09.429" v="1374"/>
          <ac:spMkLst>
            <pc:docMk/>
            <pc:sldMk cId="913293547" sldId="678"/>
            <ac:spMk id="79" creationId="{608F427C-1EC9-4280-9367-F2B3AA063E82}"/>
          </ac:spMkLst>
        </pc:spChg>
        <pc:spChg chg="add del">
          <ac:chgData name="Chris Droussiotis" userId="66921b89f68d3868" providerId="LiveId" clId="{CB16D867-896A-44D5-9212-D95F92EDB8E7}" dt="2022-08-22T22:51:09.429" v="1374"/>
          <ac:spMkLst>
            <pc:docMk/>
            <pc:sldMk cId="913293547" sldId="678"/>
            <ac:spMk id="81" creationId="{F98810A7-E114-447A-A7D6-69B27CFB5650}"/>
          </ac:spMkLst>
        </pc:spChg>
        <pc:picChg chg="del">
          <ac:chgData name="Chris Droussiotis" userId="66921b89f68d3868" providerId="LiveId" clId="{CB16D867-896A-44D5-9212-D95F92EDB8E7}" dt="2022-08-22T21:12:49.756" v="665" actId="478"/>
          <ac:picMkLst>
            <pc:docMk/>
            <pc:sldMk cId="913293547" sldId="678"/>
            <ac:picMk id="5" creationId="{F5D9993B-9244-E2E3-A141-C34BAF5CD704}"/>
          </ac:picMkLst>
        </pc:picChg>
        <pc:picChg chg="add del">
          <ac:chgData name="Chris Droussiotis" userId="66921b89f68d3868" providerId="LiveId" clId="{CB16D867-896A-44D5-9212-D95F92EDB8E7}" dt="2022-08-22T22:51:09.429" v="1374"/>
          <ac:picMkLst>
            <pc:docMk/>
            <pc:sldMk cId="913293547" sldId="678"/>
            <ac:picMk id="63" creationId="{41B68C77-138E-4BF7-A276-BD0C78A4219F}"/>
          </ac:picMkLst>
        </pc:picChg>
        <pc:picChg chg="add del">
          <ac:chgData name="Chris Droussiotis" userId="66921b89f68d3868" providerId="LiveId" clId="{CB16D867-896A-44D5-9212-D95F92EDB8E7}" dt="2022-08-22T22:51:09.429" v="1374"/>
          <ac:picMkLst>
            <pc:docMk/>
            <pc:sldMk cId="913293547" sldId="678"/>
            <ac:picMk id="65" creationId="{7C268552-D473-46ED-B1B8-422042C4DEF1}"/>
          </ac:picMkLst>
        </pc:picChg>
        <pc:picChg chg="add del">
          <ac:chgData name="Chris Droussiotis" userId="66921b89f68d3868" providerId="LiveId" clId="{CB16D867-896A-44D5-9212-D95F92EDB8E7}" dt="2022-08-22T22:51:09.429" v="1374"/>
          <ac:picMkLst>
            <pc:docMk/>
            <pc:sldMk cId="913293547" sldId="678"/>
            <ac:picMk id="69" creationId="{B9238B3E-24AA-439A-B527-6C5DF6D72145}"/>
          </ac:picMkLst>
        </pc:picChg>
        <pc:picChg chg="add del">
          <ac:chgData name="Chris Droussiotis" userId="66921b89f68d3868" providerId="LiveId" clId="{CB16D867-896A-44D5-9212-D95F92EDB8E7}" dt="2022-08-22T22:51:09.429" v="1374"/>
          <ac:picMkLst>
            <pc:docMk/>
            <pc:sldMk cId="913293547" sldId="678"/>
            <ac:picMk id="71" creationId="{69F01145-BEA3-4CBF-AA21-10077B948CA8}"/>
          </ac:picMkLst>
        </pc:picChg>
      </pc:sldChg>
      <pc:sldChg chg="addSp delSp modSp del mod delDesignElem">
        <pc:chgData name="Chris Droussiotis" userId="66921b89f68d3868" providerId="LiveId" clId="{CB16D867-896A-44D5-9212-D95F92EDB8E7}" dt="2022-08-23T21:12:20.241" v="1418" actId="47"/>
        <pc:sldMkLst>
          <pc:docMk/>
          <pc:sldMk cId="247247702" sldId="679"/>
        </pc:sldMkLst>
        <pc:spChg chg="add mod">
          <ac:chgData name="Chris Droussiotis" userId="66921b89f68d3868" providerId="LiveId" clId="{CB16D867-896A-44D5-9212-D95F92EDB8E7}" dt="2022-08-22T22:51:09.429" v="1374"/>
          <ac:spMkLst>
            <pc:docMk/>
            <pc:sldMk cId="247247702" sldId="679"/>
            <ac:spMk id="4" creationId="{2AC71908-5959-9F23-7485-175A2DA07327}"/>
          </ac:spMkLst>
        </pc:spChg>
        <pc:spChg chg="add del">
          <ac:chgData name="Chris Droussiotis" userId="66921b89f68d3868" providerId="LiveId" clId="{CB16D867-896A-44D5-9212-D95F92EDB8E7}" dt="2022-08-22T22:51:09.429" v="1374"/>
          <ac:spMkLst>
            <pc:docMk/>
            <pc:sldMk cId="247247702" sldId="679"/>
            <ac:spMk id="90" creationId="{4AC0CD9D-7610-4620-93B4-798CCD9AB581}"/>
          </ac:spMkLst>
        </pc:spChg>
        <pc:spChg chg="add del">
          <ac:chgData name="Chris Droussiotis" userId="66921b89f68d3868" providerId="LiveId" clId="{CB16D867-896A-44D5-9212-D95F92EDB8E7}" dt="2022-08-22T22:51:09.429" v="1374"/>
          <ac:spMkLst>
            <pc:docMk/>
            <pc:sldMk cId="247247702" sldId="679"/>
            <ac:spMk id="96" creationId="{DE4D62F9-188E-4530-84C2-24BDEE4BEB82}"/>
          </ac:spMkLst>
        </pc:spChg>
        <pc:spChg chg="add del">
          <ac:chgData name="Chris Droussiotis" userId="66921b89f68d3868" providerId="LiveId" clId="{CB16D867-896A-44D5-9212-D95F92EDB8E7}" dt="2022-08-22T22:51:09.429" v="1374"/>
          <ac:spMkLst>
            <pc:docMk/>
            <pc:sldMk cId="247247702" sldId="679"/>
            <ac:spMk id="98" creationId="{757B325C-3E35-45CF-9D07-3BCB281F3B9C}"/>
          </ac:spMkLst>
        </pc:spChg>
        <pc:spChg chg="add del">
          <ac:chgData name="Chris Droussiotis" userId="66921b89f68d3868" providerId="LiveId" clId="{CB16D867-896A-44D5-9212-D95F92EDB8E7}" dt="2022-08-22T22:51:09.429" v="1374"/>
          <ac:spMkLst>
            <pc:docMk/>
            <pc:sldMk cId="247247702" sldId="679"/>
            <ac:spMk id="100" creationId="{C24BEC42-AFF3-40D1-93A2-A27A42E1E23C}"/>
          </ac:spMkLst>
        </pc:spChg>
        <pc:spChg chg="add del">
          <ac:chgData name="Chris Droussiotis" userId="66921b89f68d3868" providerId="LiveId" clId="{CB16D867-896A-44D5-9212-D95F92EDB8E7}" dt="2022-08-22T22:51:09.429" v="1374"/>
          <ac:spMkLst>
            <pc:docMk/>
            <pc:sldMk cId="247247702" sldId="679"/>
            <ac:spMk id="102" creationId="{608F427C-1EC9-4280-9367-F2B3AA063E82}"/>
          </ac:spMkLst>
        </pc:spChg>
        <pc:spChg chg="add del">
          <ac:chgData name="Chris Droussiotis" userId="66921b89f68d3868" providerId="LiveId" clId="{CB16D867-896A-44D5-9212-D95F92EDB8E7}" dt="2022-08-22T22:51:09.429" v="1374"/>
          <ac:spMkLst>
            <pc:docMk/>
            <pc:sldMk cId="247247702" sldId="679"/>
            <ac:spMk id="104" creationId="{F98810A7-E114-447A-A7D6-69B27CFB5650}"/>
          </ac:spMkLst>
        </pc:spChg>
        <pc:picChg chg="del">
          <ac:chgData name="Chris Droussiotis" userId="66921b89f68d3868" providerId="LiveId" clId="{CB16D867-896A-44D5-9212-D95F92EDB8E7}" dt="2022-08-22T21:12:51.734" v="666" actId="478"/>
          <ac:picMkLst>
            <pc:docMk/>
            <pc:sldMk cId="247247702" sldId="679"/>
            <ac:picMk id="6" creationId="{1E9C4253-9E87-97D1-03B1-8FC72FFECA1E}"/>
          </ac:picMkLst>
        </pc:picChg>
        <pc:picChg chg="add del">
          <ac:chgData name="Chris Droussiotis" userId="66921b89f68d3868" providerId="LiveId" clId="{CB16D867-896A-44D5-9212-D95F92EDB8E7}" dt="2022-08-22T22:51:09.429" v="1374"/>
          <ac:picMkLst>
            <pc:docMk/>
            <pc:sldMk cId="247247702" sldId="679"/>
            <ac:picMk id="86" creationId="{41B68C77-138E-4BF7-A276-BD0C78A4219F}"/>
          </ac:picMkLst>
        </pc:picChg>
        <pc:picChg chg="add del">
          <ac:chgData name="Chris Droussiotis" userId="66921b89f68d3868" providerId="LiveId" clId="{CB16D867-896A-44D5-9212-D95F92EDB8E7}" dt="2022-08-22T22:51:09.429" v="1374"/>
          <ac:picMkLst>
            <pc:docMk/>
            <pc:sldMk cId="247247702" sldId="679"/>
            <ac:picMk id="88" creationId="{7C268552-D473-46ED-B1B8-422042C4DEF1}"/>
          </ac:picMkLst>
        </pc:picChg>
        <pc:picChg chg="add del">
          <ac:chgData name="Chris Droussiotis" userId="66921b89f68d3868" providerId="LiveId" clId="{CB16D867-896A-44D5-9212-D95F92EDB8E7}" dt="2022-08-22T22:51:09.429" v="1374"/>
          <ac:picMkLst>
            <pc:docMk/>
            <pc:sldMk cId="247247702" sldId="679"/>
            <ac:picMk id="92" creationId="{B9238B3E-24AA-439A-B527-6C5DF6D72145}"/>
          </ac:picMkLst>
        </pc:picChg>
        <pc:picChg chg="add del">
          <ac:chgData name="Chris Droussiotis" userId="66921b89f68d3868" providerId="LiveId" clId="{CB16D867-896A-44D5-9212-D95F92EDB8E7}" dt="2022-08-22T22:51:09.429" v="1374"/>
          <ac:picMkLst>
            <pc:docMk/>
            <pc:sldMk cId="247247702" sldId="679"/>
            <ac:picMk id="94" creationId="{69F01145-BEA3-4CBF-AA21-10077B948CA8}"/>
          </ac:picMkLst>
        </pc:picChg>
      </pc:sldChg>
      <pc:sldChg chg="addSp delSp modSp mod delDesignElem">
        <pc:chgData name="Chris Droussiotis" userId="66921b89f68d3868" providerId="LiveId" clId="{CB16D867-896A-44D5-9212-D95F92EDB8E7}" dt="2022-08-22T22:56:34.124" v="1407" actId="14100"/>
        <pc:sldMkLst>
          <pc:docMk/>
          <pc:sldMk cId="398118131" sldId="680"/>
        </pc:sldMkLst>
        <pc:spChg chg="mod">
          <ac:chgData name="Chris Droussiotis" userId="66921b89f68d3868" providerId="LiveId" clId="{CB16D867-896A-44D5-9212-D95F92EDB8E7}" dt="2022-08-22T22:56:29.250" v="1405" actId="26606"/>
          <ac:spMkLst>
            <pc:docMk/>
            <pc:sldMk cId="398118131" sldId="680"/>
            <ac:spMk id="2" creationId="{AD21F667-E0EF-4E82-9E2A-1DD8115CCEE2}"/>
          </ac:spMkLst>
        </pc:spChg>
        <pc:spChg chg="del">
          <ac:chgData name="Chris Droussiotis" userId="66921b89f68d3868" providerId="LiveId" clId="{CB16D867-896A-44D5-9212-D95F92EDB8E7}" dt="2022-08-22T21:12:32.931" v="660" actId="478"/>
          <ac:spMkLst>
            <pc:docMk/>
            <pc:sldMk cId="398118131" sldId="680"/>
            <ac:spMk id="3" creationId="{07AB3D8B-A865-4DB2-B596-098A527B99E8}"/>
          </ac:spMkLst>
        </pc:spChg>
        <pc:spChg chg="add del mod">
          <ac:chgData name="Chris Droussiotis" userId="66921b89f68d3868" providerId="LiveId" clId="{CB16D867-896A-44D5-9212-D95F92EDB8E7}" dt="2022-08-22T22:56:25.967" v="1403"/>
          <ac:spMkLst>
            <pc:docMk/>
            <pc:sldMk cId="398118131" sldId="680"/>
            <ac:spMk id="5" creationId="{17889539-3C65-C25B-85F9-022EA97AC18F}"/>
          </ac:spMkLst>
        </pc:spChg>
        <pc:spChg chg="add del">
          <ac:chgData name="Chris Droussiotis" userId="66921b89f68d3868" providerId="LiveId" clId="{CB16D867-896A-44D5-9212-D95F92EDB8E7}" dt="2022-08-22T22:56:29.250" v="1405" actId="26606"/>
          <ac:spMkLst>
            <pc:docMk/>
            <pc:sldMk cId="398118131" sldId="680"/>
            <ac:spMk id="8" creationId="{74CD14DB-BB81-479F-A1FC-1C75640E9F84}"/>
          </ac:spMkLst>
        </pc:spChg>
        <pc:spChg chg="add del">
          <ac:chgData name="Chris Droussiotis" userId="66921b89f68d3868" providerId="LiveId" clId="{CB16D867-896A-44D5-9212-D95F92EDB8E7}" dt="2022-08-22T22:56:29.250" v="1405" actId="26606"/>
          <ac:spMkLst>
            <pc:docMk/>
            <pc:sldMk cId="398118131" sldId="680"/>
            <ac:spMk id="10" creationId="{C943A91B-7CA7-4592-A975-73B1BF8C4C74}"/>
          </ac:spMkLst>
        </pc:spChg>
        <pc:spChg chg="add del">
          <ac:chgData name="Chris Droussiotis" userId="66921b89f68d3868" providerId="LiveId" clId="{CB16D867-896A-44D5-9212-D95F92EDB8E7}" dt="2022-08-22T22:56:29.250" v="1405" actId="26606"/>
          <ac:spMkLst>
            <pc:docMk/>
            <pc:sldMk cId="398118131" sldId="680"/>
            <ac:spMk id="12" creationId="{EC471314-E46A-414B-8D91-74880E84F187}"/>
          </ac:spMkLst>
        </pc:spChg>
        <pc:spChg chg="add del">
          <ac:chgData name="Chris Droussiotis" userId="66921b89f68d3868" providerId="LiveId" clId="{CB16D867-896A-44D5-9212-D95F92EDB8E7}" dt="2022-08-22T22:56:29.250" v="1405" actId="26606"/>
          <ac:spMkLst>
            <pc:docMk/>
            <pc:sldMk cId="398118131" sldId="680"/>
            <ac:spMk id="14" creationId="{6A681326-1C9D-44A3-A627-3871BDAE4127}"/>
          </ac:spMkLst>
        </pc:spChg>
        <pc:spChg chg="add">
          <ac:chgData name="Chris Droussiotis" userId="66921b89f68d3868" providerId="LiveId" clId="{CB16D867-896A-44D5-9212-D95F92EDB8E7}" dt="2022-08-22T22:56:29.250" v="1405" actId="26606"/>
          <ac:spMkLst>
            <pc:docMk/>
            <pc:sldMk cId="398118131" sldId="680"/>
            <ac:spMk id="23" creationId="{4AC0CD9D-7610-4620-93B4-798CCD9AB581}"/>
          </ac:spMkLst>
        </pc:spChg>
        <pc:spChg chg="add">
          <ac:chgData name="Chris Droussiotis" userId="66921b89f68d3868" providerId="LiveId" clId="{CB16D867-896A-44D5-9212-D95F92EDB8E7}" dt="2022-08-22T22:56:29.250" v="1405" actId="26606"/>
          <ac:spMkLst>
            <pc:docMk/>
            <pc:sldMk cId="398118131" sldId="680"/>
            <ac:spMk id="29" creationId="{DE4D62F9-188E-4530-84C2-24BDEE4BEB82}"/>
          </ac:spMkLst>
        </pc:spChg>
        <pc:spChg chg="add">
          <ac:chgData name="Chris Droussiotis" userId="66921b89f68d3868" providerId="LiveId" clId="{CB16D867-896A-44D5-9212-D95F92EDB8E7}" dt="2022-08-22T22:56:29.250" v="1405" actId="26606"/>
          <ac:spMkLst>
            <pc:docMk/>
            <pc:sldMk cId="398118131" sldId="680"/>
            <ac:spMk id="31" creationId="{757B325C-3E35-45CF-9D07-3BCB281F3B9C}"/>
          </ac:spMkLst>
        </pc:spChg>
        <pc:spChg chg="add">
          <ac:chgData name="Chris Droussiotis" userId="66921b89f68d3868" providerId="LiveId" clId="{CB16D867-896A-44D5-9212-D95F92EDB8E7}" dt="2022-08-22T22:56:29.250" v="1405" actId="26606"/>
          <ac:spMkLst>
            <pc:docMk/>
            <pc:sldMk cId="398118131" sldId="680"/>
            <ac:spMk id="33" creationId="{C24BEC42-AFF3-40D1-93A2-A27A42E1E23C}"/>
          </ac:spMkLst>
        </pc:spChg>
        <pc:spChg chg="add">
          <ac:chgData name="Chris Droussiotis" userId="66921b89f68d3868" providerId="LiveId" clId="{CB16D867-896A-44D5-9212-D95F92EDB8E7}" dt="2022-08-22T22:56:29.250" v="1405" actId="26606"/>
          <ac:spMkLst>
            <pc:docMk/>
            <pc:sldMk cId="398118131" sldId="680"/>
            <ac:spMk id="35" creationId="{608F427C-1EC9-4280-9367-F2B3AA063E82}"/>
          </ac:spMkLst>
        </pc:spChg>
        <pc:spChg chg="add">
          <ac:chgData name="Chris Droussiotis" userId="66921b89f68d3868" providerId="LiveId" clId="{CB16D867-896A-44D5-9212-D95F92EDB8E7}" dt="2022-08-22T22:56:29.250" v="1405" actId="26606"/>
          <ac:spMkLst>
            <pc:docMk/>
            <pc:sldMk cId="398118131" sldId="680"/>
            <ac:spMk id="37" creationId="{F98810A7-E114-447A-A7D6-69B27CFB5650}"/>
          </ac:spMkLst>
        </pc:spChg>
        <pc:picChg chg="add mod">
          <ac:chgData name="Chris Droussiotis" userId="66921b89f68d3868" providerId="LiveId" clId="{CB16D867-896A-44D5-9212-D95F92EDB8E7}" dt="2022-08-22T22:56:34.124" v="1407" actId="14100"/>
          <ac:picMkLst>
            <pc:docMk/>
            <pc:sldMk cId="398118131" sldId="680"/>
            <ac:picMk id="3" creationId="{51272989-8EF1-56FA-3176-41367553DF08}"/>
          </ac:picMkLst>
        </pc:picChg>
        <pc:picChg chg="add">
          <ac:chgData name="Chris Droussiotis" userId="66921b89f68d3868" providerId="LiveId" clId="{CB16D867-896A-44D5-9212-D95F92EDB8E7}" dt="2022-08-22T22:56:29.250" v="1405" actId="26606"/>
          <ac:picMkLst>
            <pc:docMk/>
            <pc:sldMk cId="398118131" sldId="680"/>
            <ac:picMk id="19" creationId="{41B68C77-138E-4BF7-A276-BD0C78A4219F}"/>
          </ac:picMkLst>
        </pc:picChg>
        <pc:picChg chg="add">
          <ac:chgData name="Chris Droussiotis" userId="66921b89f68d3868" providerId="LiveId" clId="{CB16D867-896A-44D5-9212-D95F92EDB8E7}" dt="2022-08-22T22:56:29.250" v="1405" actId="26606"/>
          <ac:picMkLst>
            <pc:docMk/>
            <pc:sldMk cId="398118131" sldId="680"/>
            <ac:picMk id="21" creationId="{7C268552-D473-46ED-B1B8-422042C4DEF1}"/>
          </ac:picMkLst>
        </pc:picChg>
        <pc:picChg chg="add">
          <ac:chgData name="Chris Droussiotis" userId="66921b89f68d3868" providerId="LiveId" clId="{CB16D867-896A-44D5-9212-D95F92EDB8E7}" dt="2022-08-22T22:56:29.250" v="1405" actId="26606"/>
          <ac:picMkLst>
            <pc:docMk/>
            <pc:sldMk cId="398118131" sldId="680"/>
            <ac:picMk id="25" creationId="{B9238B3E-24AA-439A-B527-6C5DF6D72145}"/>
          </ac:picMkLst>
        </pc:picChg>
        <pc:picChg chg="add">
          <ac:chgData name="Chris Droussiotis" userId="66921b89f68d3868" providerId="LiveId" clId="{CB16D867-896A-44D5-9212-D95F92EDB8E7}" dt="2022-08-22T22:56:29.250" v="1405" actId="26606"/>
          <ac:picMkLst>
            <pc:docMk/>
            <pc:sldMk cId="398118131" sldId="680"/>
            <ac:picMk id="27" creationId="{69F01145-BEA3-4CBF-AA21-10077B948CA8}"/>
          </ac:picMkLst>
        </pc:picChg>
      </pc:sldChg>
      <pc:sldChg chg="addSp delSp modSp mod delDesignElem">
        <pc:chgData name="Chris Droussiotis" userId="66921b89f68d3868" providerId="LiveId" clId="{CB16D867-896A-44D5-9212-D95F92EDB8E7}" dt="2022-08-23T21:15:56.861" v="1470" actId="14100"/>
        <pc:sldMkLst>
          <pc:docMk/>
          <pc:sldMk cId="3486523455" sldId="681"/>
        </pc:sldMkLst>
        <pc:spChg chg="del mod">
          <ac:chgData name="Chris Droussiotis" userId="66921b89f68d3868" providerId="LiveId" clId="{CB16D867-896A-44D5-9212-D95F92EDB8E7}" dt="2022-08-22T21:12:55.726" v="668" actId="478"/>
          <ac:spMkLst>
            <pc:docMk/>
            <pc:sldMk cId="3486523455" sldId="681"/>
            <ac:spMk id="3" creationId="{07AB3D8B-A865-4DB2-B596-098A527B99E8}"/>
          </ac:spMkLst>
        </pc:spChg>
        <pc:spChg chg="add mod">
          <ac:chgData name="Chris Droussiotis" userId="66921b89f68d3868" providerId="LiveId" clId="{CB16D867-896A-44D5-9212-D95F92EDB8E7}" dt="2022-08-23T21:15:56.861" v="1470" actId="14100"/>
          <ac:spMkLst>
            <pc:docMk/>
            <pc:sldMk cId="3486523455" sldId="681"/>
            <ac:spMk id="5" creationId="{178BF842-438D-B69A-5E8A-8C9AB0531C3D}"/>
          </ac:spMkLst>
        </pc:spChg>
        <pc:spChg chg="add del">
          <ac:chgData name="Chris Droussiotis" userId="66921b89f68d3868" providerId="LiveId" clId="{CB16D867-896A-44D5-9212-D95F92EDB8E7}" dt="2022-08-22T22:51:09.429" v="1374"/>
          <ac:spMkLst>
            <pc:docMk/>
            <pc:sldMk cId="3486523455" sldId="681"/>
            <ac:spMk id="8" creationId="{74CD14DB-BB81-479F-A1FC-1C75640E9F84}"/>
          </ac:spMkLst>
        </pc:spChg>
        <pc:spChg chg="add del">
          <ac:chgData name="Chris Droussiotis" userId="66921b89f68d3868" providerId="LiveId" clId="{CB16D867-896A-44D5-9212-D95F92EDB8E7}" dt="2022-08-22T22:51:09.429" v="1374"/>
          <ac:spMkLst>
            <pc:docMk/>
            <pc:sldMk cId="3486523455" sldId="681"/>
            <ac:spMk id="10" creationId="{C943A91B-7CA7-4592-A975-73B1BF8C4C74}"/>
          </ac:spMkLst>
        </pc:spChg>
        <pc:spChg chg="add del">
          <ac:chgData name="Chris Droussiotis" userId="66921b89f68d3868" providerId="LiveId" clId="{CB16D867-896A-44D5-9212-D95F92EDB8E7}" dt="2022-08-22T22:51:09.429" v="1374"/>
          <ac:spMkLst>
            <pc:docMk/>
            <pc:sldMk cId="3486523455" sldId="681"/>
            <ac:spMk id="12" creationId="{EC471314-E46A-414B-8D91-74880E84F187}"/>
          </ac:spMkLst>
        </pc:spChg>
        <pc:spChg chg="add del">
          <ac:chgData name="Chris Droussiotis" userId="66921b89f68d3868" providerId="LiveId" clId="{CB16D867-896A-44D5-9212-D95F92EDB8E7}" dt="2022-08-22T22:51:09.429" v="1374"/>
          <ac:spMkLst>
            <pc:docMk/>
            <pc:sldMk cId="3486523455" sldId="681"/>
            <ac:spMk id="14" creationId="{6A681326-1C9D-44A3-A627-3871BDAE4127}"/>
          </ac:spMkLst>
        </pc:spChg>
      </pc:sldChg>
      <pc:sldChg chg="addSp delSp modSp mod ord delDesignElem">
        <pc:chgData name="Chris Droussiotis" userId="66921b89f68d3868" providerId="LiveId" clId="{CB16D867-896A-44D5-9212-D95F92EDB8E7}" dt="2022-08-23T21:17:05.582" v="1490" actId="6549"/>
        <pc:sldMkLst>
          <pc:docMk/>
          <pc:sldMk cId="2435170913" sldId="682"/>
        </pc:sldMkLst>
        <pc:spChg chg="del">
          <ac:chgData name="Chris Droussiotis" userId="66921b89f68d3868" providerId="LiveId" clId="{CB16D867-896A-44D5-9212-D95F92EDB8E7}" dt="2022-08-22T21:13:00.133" v="669" actId="478"/>
          <ac:spMkLst>
            <pc:docMk/>
            <pc:sldMk cId="2435170913" sldId="682"/>
            <ac:spMk id="3" creationId="{07AB3D8B-A865-4DB2-B596-098A527B99E8}"/>
          </ac:spMkLst>
        </pc:spChg>
        <pc:spChg chg="add mod">
          <ac:chgData name="Chris Droussiotis" userId="66921b89f68d3868" providerId="LiveId" clId="{CB16D867-896A-44D5-9212-D95F92EDB8E7}" dt="2022-08-23T21:17:05.582" v="1490" actId="6549"/>
          <ac:spMkLst>
            <pc:docMk/>
            <pc:sldMk cId="2435170913" sldId="682"/>
            <ac:spMk id="5" creationId="{F3E34A44-7577-7C61-8498-D851F19BA895}"/>
          </ac:spMkLst>
        </pc:spChg>
        <pc:spChg chg="add del">
          <ac:chgData name="Chris Droussiotis" userId="66921b89f68d3868" providerId="LiveId" clId="{CB16D867-896A-44D5-9212-D95F92EDB8E7}" dt="2022-08-22T22:51:09.429" v="1374"/>
          <ac:spMkLst>
            <pc:docMk/>
            <pc:sldMk cId="2435170913" sldId="682"/>
            <ac:spMk id="8" creationId="{74CD14DB-BB81-479F-A1FC-1C75640E9F84}"/>
          </ac:spMkLst>
        </pc:spChg>
        <pc:spChg chg="add del">
          <ac:chgData name="Chris Droussiotis" userId="66921b89f68d3868" providerId="LiveId" clId="{CB16D867-896A-44D5-9212-D95F92EDB8E7}" dt="2022-08-22T22:51:09.429" v="1374"/>
          <ac:spMkLst>
            <pc:docMk/>
            <pc:sldMk cId="2435170913" sldId="682"/>
            <ac:spMk id="10" creationId="{C943A91B-7CA7-4592-A975-73B1BF8C4C74}"/>
          </ac:spMkLst>
        </pc:spChg>
        <pc:spChg chg="add del">
          <ac:chgData name="Chris Droussiotis" userId="66921b89f68d3868" providerId="LiveId" clId="{CB16D867-896A-44D5-9212-D95F92EDB8E7}" dt="2022-08-22T22:51:09.429" v="1374"/>
          <ac:spMkLst>
            <pc:docMk/>
            <pc:sldMk cId="2435170913" sldId="682"/>
            <ac:spMk id="12" creationId="{EC471314-E46A-414B-8D91-74880E84F187}"/>
          </ac:spMkLst>
        </pc:spChg>
        <pc:spChg chg="add del">
          <ac:chgData name="Chris Droussiotis" userId="66921b89f68d3868" providerId="LiveId" clId="{CB16D867-896A-44D5-9212-D95F92EDB8E7}" dt="2022-08-22T22:51:09.429" v="1374"/>
          <ac:spMkLst>
            <pc:docMk/>
            <pc:sldMk cId="2435170913" sldId="682"/>
            <ac:spMk id="14" creationId="{6A681326-1C9D-44A3-A627-3871BDAE4127}"/>
          </ac:spMkLst>
        </pc:spChg>
      </pc:sldChg>
      <pc:sldChg chg="addSp delSp modSp mod delDesignElem">
        <pc:chgData name="Chris Droussiotis" userId="66921b89f68d3868" providerId="LiveId" clId="{CB16D867-896A-44D5-9212-D95F92EDB8E7}" dt="2022-08-22T22:57:26.849" v="1414" actId="1076"/>
        <pc:sldMkLst>
          <pc:docMk/>
          <pc:sldMk cId="3962080718" sldId="683"/>
        </pc:sldMkLst>
        <pc:spChg chg="del">
          <ac:chgData name="Chris Droussiotis" userId="66921b89f68d3868" providerId="LiveId" clId="{CB16D867-896A-44D5-9212-D95F92EDB8E7}" dt="2022-08-22T21:12:40.135" v="662" actId="478"/>
          <ac:spMkLst>
            <pc:docMk/>
            <pc:sldMk cId="3962080718" sldId="683"/>
            <ac:spMk id="3" creationId="{07AB3D8B-A865-4DB2-B596-098A527B99E8}"/>
          </ac:spMkLst>
        </pc:spChg>
        <pc:spChg chg="add del mod">
          <ac:chgData name="Chris Droussiotis" userId="66921b89f68d3868" providerId="LiveId" clId="{CB16D867-896A-44D5-9212-D95F92EDB8E7}" dt="2022-08-22T22:57:24.463" v="1413"/>
          <ac:spMkLst>
            <pc:docMk/>
            <pc:sldMk cId="3962080718" sldId="683"/>
            <ac:spMk id="5" creationId="{7884B512-DDAB-E5A5-E209-5C33BC4E9675}"/>
          </ac:spMkLst>
        </pc:spChg>
        <pc:spChg chg="add del">
          <ac:chgData name="Chris Droussiotis" userId="66921b89f68d3868" providerId="LiveId" clId="{CB16D867-896A-44D5-9212-D95F92EDB8E7}" dt="2022-08-22T22:51:09.429" v="1374"/>
          <ac:spMkLst>
            <pc:docMk/>
            <pc:sldMk cId="3962080718" sldId="683"/>
            <ac:spMk id="8" creationId="{74CD14DB-BB81-479F-A1FC-1C75640E9F84}"/>
          </ac:spMkLst>
        </pc:spChg>
        <pc:spChg chg="add del">
          <ac:chgData name="Chris Droussiotis" userId="66921b89f68d3868" providerId="LiveId" clId="{CB16D867-896A-44D5-9212-D95F92EDB8E7}" dt="2022-08-22T22:51:09.429" v="1374"/>
          <ac:spMkLst>
            <pc:docMk/>
            <pc:sldMk cId="3962080718" sldId="683"/>
            <ac:spMk id="10" creationId="{C943A91B-7CA7-4592-A975-73B1BF8C4C74}"/>
          </ac:spMkLst>
        </pc:spChg>
        <pc:spChg chg="add del">
          <ac:chgData name="Chris Droussiotis" userId="66921b89f68d3868" providerId="LiveId" clId="{CB16D867-896A-44D5-9212-D95F92EDB8E7}" dt="2022-08-22T22:51:09.429" v="1374"/>
          <ac:spMkLst>
            <pc:docMk/>
            <pc:sldMk cId="3962080718" sldId="683"/>
            <ac:spMk id="12" creationId="{EC471314-E46A-414B-8D91-74880E84F187}"/>
          </ac:spMkLst>
        </pc:spChg>
        <pc:spChg chg="add del">
          <ac:chgData name="Chris Droussiotis" userId="66921b89f68d3868" providerId="LiveId" clId="{CB16D867-896A-44D5-9212-D95F92EDB8E7}" dt="2022-08-22T22:51:09.429" v="1374"/>
          <ac:spMkLst>
            <pc:docMk/>
            <pc:sldMk cId="3962080718" sldId="683"/>
            <ac:spMk id="14" creationId="{6A681326-1C9D-44A3-A627-3871BDAE4127}"/>
          </ac:spMkLst>
        </pc:spChg>
        <pc:picChg chg="add mod">
          <ac:chgData name="Chris Droussiotis" userId="66921b89f68d3868" providerId="LiveId" clId="{CB16D867-896A-44D5-9212-D95F92EDB8E7}" dt="2022-08-22T22:57:26.849" v="1414" actId="1076"/>
          <ac:picMkLst>
            <pc:docMk/>
            <pc:sldMk cId="3962080718" sldId="683"/>
            <ac:picMk id="3" creationId="{07E8187F-90F6-5F34-6F24-5532A3BEA75B}"/>
          </ac:picMkLst>
        </pc:picChg>
      </pc:sldChg>
      <pc:sldChg chg="addSp delSp modSp mod delDesignElem">
        <pc:chgData name="Chris Droussiotis" userId="66921b89f68d3868" providerId="LiveId" clId="{CB16D867-896A-44D5-9212-D95F92EDB8E7}" dt="2022-08-22T22:57:04.852" v="1412" actId="1076"/>
        <pc:sldMkLst>
          <pc:docMk/>
          <pc:sldMk cId="795883194" sldId="684"/>
        </pc:sldMkLst>
        <pc:spChg chg="mod">
          <ac:chgData name="Chris Droussiotis" userId="66921b89f68d3868" providerId="LiveId" clId="{CB16D867-896A-44D5-9212-D95F92EDB8E7}" dt="2022-08-22T22:56:58.129" v="1409" actId="26606"/>
          <ac:spMkLst>
            <pc:docMk/>
            <pc:sldMk cId="795883194" sldId="684"/>
            <ac:spMk id="2" creationId="{AD21F667-E0EF-4E82-9E2A-1DD8115CCEE2}"/>
          </ac:spMkLst>
        </pc:spChg>
        <pc:spChg chg="del">
          <ac:chgData name="Chris Droussiotis" userId="66921b89f68d3868" providerId="LiveId" clId="{CB16D867-896A-44D5-9212-D95F92EDB8E7}" dt="2022-08-22T21:12:36.501" v="661" actId="478"/>
          <ac:spMkLst>
            <pc:docMk/>
            <pc:sldMk cId="795883194" sldId="684"/>
            <ac:spMk id="3" creationId="{07AB3D8B-A865-4DB2-B596-098A527B99E8}"/>
          </ac:spMkLst>
        </pc:spChg>
        <pc:spChg chg="add del mod">
          <ac:chgData name="Chris Droussiotis" userId="66921b89f68d3868" providerId="LiveId" clId="{CB16D867-896A-44D5-9212-D95F92EDB8E7}" dt="2022-08-22T22:56:56.457" v="1408"/>
          <ac:spMkLst>
            <pc:docMk/>
            <pc:sldMk cId="795883194" sldId="684"/>
            <ac:spMk id="5" creationId="{C2F74C7C-80DA-2573-D2EA-3EDBE9ADA900}"/>
          </ac:spMkLst>
        </pc:spChg>
        <pc:spChg chg="add del">
          <ac:chgData name="Chris Droussiotis" userId="66921b89f68d3868" providerId="LiveId" clId="{CB16D867-896A-44D5-9212-D95F92EDB8E7}" dt="2022-08-22T22:56:58.129" v="1409" actId="26606"/>
          <ac:spMkLst>
            <pc:docMk/>
            <pc:sldMk cId="795883194" sldId="684"/>
            <ac:spMk id="8" creationId="{74CD14DB-BB81-479F-A1FC-1C75640E9F84}"/>
          </ac:spMkLst>
        </pc:spChg>
        <pc:spChg chg="add del">
          <ac:chgData name="Chris Droussiotis" userId="66921b89f68d3868" providerId="LiveId" clId="{CB16D867-896A-44D5-9212-D95F92EDB8E7}" dt="2022-08-22T22:56:58.129" v="1409" actId="26606"/>
          <ac:spMkLst>
            <pc:docMk/>
            <pc:sldMk cId="795883194" sldId="684"/>
            <ac:spMk id="10" creationId="{C943A91B-7CA7-4592-A975-73B1BF8C4C74}"/>
          </ac:spMkLst>
        </pc:spChg>
        <pc:spChg chg="add del">
          <ac:chgData name="Chris Droussiotis" userId="66921b89f68d3868" providerId="LiveId" clId="{CB16D867-896A-44D5-9212-D95F92EDB8E7}" dt="2022-08-22T22:56:58.129" v="1409" actId="26606"/>
          <ac:spMkLst>
            <pc:docMk/>
            <pc:sldMk cId="795883194" sldId="684"/>
            <ac:spMk id="12" creationId="{EC471314-E46A-414B-8D91-74880E84F187}"/>
          </ac:spMkLst>
        </pc:spChg>
        <pc:spChg chg="add del">
          <ac:chgData name="Chris Droussiotis" userId="66921b89f68d3868" providerId="LiveId" clId="{CB16D867-896A-44D5-9212-D95F92EDB8E7}" dt="2022-08-22T22:56:58.129" v="1409" actId="26606"/>
          <ac:spMkLst>
            <pc:docMk/>
            <pc:sldMk cId="795883194" sldId="684"/>
            <ac:spMk id="14" creationId="{6A681326-1C9D-44A3-A627-3871BDAE4127}"/>
          </ac:spMkLst>
        </pc:spChg>
        <pc:spChg chg="add">
          <ac:chgData name="Chris Droussiotis" userId="66921b89f68d3868" providerId="LiveId" clId="{CB16D867-896A-44D5-9212-D95F92EDB8E7}" dt="2022-08-22T22:56:58.129" v="1409" actId="26606"/>
          <ac:spMkLst>
            <pc:docMk/>
            <pc:sldMk cId="795883194" sldId="684"/>
            <ac:spMk id="23" creationId="{4AC0CD9D-7610-4620-93B4-798CCD9AB581}"/>
          </ac:spMkLst>
        </pc:spChg>
        <pc:spChg chg="add">
          <ac:chgData name="Chris Droussiotis" userId="66921b89f68d3868" providerId="LiveId" clId="{CB16D867-896A-44D5-9212-D95F92EDB8E7}" dt="2022-08-22T22:56:58.129" v="1409" actId="26606"/>
          <ac:spMkLst>
            <pc:docMk/>
            <pc:sldMk cId="795883194" sldId="684"/>
            <ac:spMk id="29" creationId="{DE4D62F9-188E-4530-84C2-24BDEE4BEB82}"/>
          </ac:spMkLst>
        </pc:spChg>
        <pc:spChg chg="add">
          <ac:chgData name="Chris Droussiotis" userId="66921b89f68d3868" providerId="LiveId" clId="{CB16D867-896A-44D5-9212-D95F92EDB8E7}" dt="2022-08-22T22:56:58.129" v="1409" actId="26606"/>
          <ac:spMkLst>
            <pc:docMk/>
            <pc:sldMk cId="795883194" sldId="684"/>
            <ac:spMk id="31" creationId="{757B325C-3E35-45CF-9D07-3BCB281F3B9C}"/>
          </ac:spMkLst>
        </pc:spChg>
        <pc:spChg chg="add">
          <ac:chgData name="Chris Droussiotis" userId="66921b89f68d3868" providerId="LiveId" clId="{CB16D867-896A-44D5-9212-D95F92EDB8E7}" dt="2022-08-22T22:56:58.129" v="1409" actId="26606"/>
          <ac:spMkLst>
            <pc:docMk/>
            <pc:sldMk cId="795883194" sldId="684"/>
            <ac:spMk id="33" creationId="{C24BEC42-AFF3-40D1-93A2-A27A42E1E23C}"/>
          </ac:spMkLst>
        </pc:spChg>
        <pc:spChg chg="add">
          <ac:chgData name="Chris Droussiotis" userId="66921b89f68d3868" providerId="LiveId" clId="{CB16D867-896A-44D5-9212-D95F92EDB8E7}" dt="2022-08-22T22:56:58.129" v="1409" actId="26606"/>
          <ac:spMkLst>
            <pc:docMk/>
            <pc:sldMk cId="795883194" sldId="684"/>
            <ac:spMk id="35" creationId="{608F427C-1EC9-4280-9367-F2B3AA063E82}"/>
          </ac:spMkLst>
        </pc:spChg>
        <pc:spChg chg="add">
          <ac:chgData name="Chris Droussiotis" userId="66921b89f68d3868" providerId="LiveId" clId="{CB16D867-896A-44D5-9212-D95F92EDB8E7}" dt="2022-08-22T22:56:58.129" v="1409" actId="26606"/>
          <ac:spMkLst>
            <pc:docMk/>
            <pc:sldMk cId="795883194" sldId="684"/>
            <ac:spMk id="37" creationId="{F98810A7-E114-447A-A7D6-69B27CFB5650}"/>
          </ac:spMkLst>
        </pc:spChg>
        <pc:picChg chg="add mod">
          <ac:chgData name="Chris Droussiotis" userId="66921b89f68d3868" providerId="LiveId" clId="{CB16D867-896A-44D5-9212-D95F92EDB8E7}" dt="2022-08-22T22:57:04.852" v="1412" actId="1076"/>
          <ac:picMkLst>
            <pc:docMk/>
            <pc:sldMk cId="795883194" sldId="684"/>
            <ac:picMk id="3" creationId="{4C990B9B-F87D-6AFD-5793-60CCDDC77A97}"/>
          </ac:picMkLst>
        </pc:picChg>
        <pc:picChg chg="add">
          <ac:chgData name="Chris Droussiotis" userId="66921b89f68d3868" providerId="LiveId" clId="{CB16D867-896A-44D5-9212-D95F92EDB8E7}" dt="2022-08-22T22:56:58.129" v="1409" actId="26606"/>
          <ac:picMkLst>
            <pc:docMk/>
            <pc:sldMk cId="795883194" sldId="684"/>
            <ac:picMk id="19" creationId="{41B68C77-138E-4BF7-A276-BD0C78A4219F}"/>
          </ac:picMkLst>
        </pc:picChg>
        <pc:picChg chg="add">
          <ac:chgData name="Chris Droussiotis" userId="66921b89f68d3868" providerId="LiveId" clId="{CB16D867-896A-44D5-9212-D95F92EDB8E7}" dt="2022-08-22T22:56:58.129" v="1409" actId="26606"/>
          <ac:picMkLst>
            <pc:docMk/>
            <pc:sldMk cId="795883194" sldId="684"/>
            <ac:picMk id="21" creationId="{7C268552-D473-46ED-B1B8-422042C4DEF1}"/>
          </ac:picMkLst>
        </pc:picChg>
        <pc:picChg chg="add">
          <ac:chgData name="Chris Droussiotis" userId="66921b89f68d3868" providerId="LiveId" clId="{CB16D867-896A-44D5-9212-D95F92EDB8E7}" dt="2022-08-22T22:56:58.129" v="1409" actId="26606"/>
          <ac:picMkLst>
            <pc:docMk/>
            <pc:sldMk cId="795883194" sldId="684"/>
            <ac:picMk id="25" creationId="{B9238B3E-24AA-439A-B527-6C5DF6D72145}"/>
          </ac:picMkLst>
        </pc:picChg>
        <pc:picChg chg="add">
          <ac:chgData name="Chris Droussiotis" userId="66921b89f68d3868" providerId="LiveId" clId="{CB16D867-896A-44D5-9212-D95F92EDB8E7}" dt="2022-08-22T22:56:58.129" v="1409" actId="26606"/>
          <ac:picMkLst>
            <pc:docMk/>
            <pc:sldMk cId="795883194" sldId="684"/>
            <ac:picMk id="27" creationId="{69F01145-BEA3-4CBF-AA21-10077B948CA8}"/>
          </ac:picMkLst>
        </pc:picChg>
      </pc:sldChg>
      <pc:sldChg chg="addSp del delDesignElem">
        <pc:chgData name="Chris Droussiotis" userId="66921b89f68d3868" providerId="LiveId" clId="{CB16D867-896A-44D5-9212-D95F92EDB8E7}" dt="2022-08-12T20:48:52.639" v="47"/>
        <pc:sldMkLst>
          <pc:docMk/>
          <pc:sldMk cId="10496951" sldId="685"/>
        </pc:sldMkLst>
        <pc:spChg chg="add">
          <ac:chgData name="Chris Droussiotis" userId="66921b89f68d3868" providerId="LiveId" clId="{CB16D867-896A-44D5-9212-D95F92EDB8E7}" dt="2022-08-12T20:48:52.639" v="47"/>
          <ac:spMkLst>
            <pc:docMk/>
            <pc:sldMk cId="10496951" sldId="685"/>
            <ac:spMk id="8" creationId="{74CD14DB-BB81-479F-A1FC-1C75640E9F84}"/>
          </ac:spMkLst>
        </pc:spChg>
        <pc:spChg chg="add">
          <ac:chgData name="Chris Droussiotis" userId="66921b89f68d3868" providerId="LiveId" clId="{CB16D867-896A-44D5-9212-D95F92EDB8E7}" dt="2022-08-12T20:48:52.639" v="47"/>
          <ac:spMkLst>
            <pc:docMk/>
            <pc:sldMk cId="10496951" sldId="685"/>
            <ac:spMk id="10" creationId="{C943A91B-7CA7-4592-A975-73B1BF8C4C74}"/>
          </ac:spMkLst>
        </pc:spChg>
        <pc:spChg chg="add">
          <ac:chgData name="Chris Droussiotis" userId="66921b89f68d3868" providerId="LiveId" clId="{CB16D867-896A-44D5-9212-D95F92EDB8E7}" dt="2022-08-12T20:48:52.639" v="47"/>
          <ac:spMkLst>
            <pc:docMk/>
            <pc:sldMk cId="10496951" sldId="685"/>
            <ac:spMk id="12" creationId="{EC471314-E46A-414B-8D91-74880E84F187}"/>
          </ac:spMkLst>
        </pc:spChg>
        <pc:spChg chg="add">
          <ac:chgData name="Chris Droussiotis" userId="66921b89f68d3868" providerId="LiveId" clId="{CB16D867-896A-44D5-9212-D95F92EDB8E7}" dt="2022-08-12T20:48:52.639" v="47"/>
          <ac:spMkLst>
            <pc:docMk/>
            <pc:sldMk cId="10496951" sldId="685"/>
            <ac:spMk id="14" creationId="{6A681326-1C9D-44A3-A627-3871BDAE4127}"/>
          </ac:spMkLst>
        </pc:spChg>
      </pc:sldChg>
      <pc:sldChg chg="addSp delSp modSp mod ord delDesignElem">
        <pc:chgData name="Chris Droussiotis" userId="66921b89f68d3868" providerId="LiveId" clId="{CB16D867-896A-44D5-9212-D95F92EDB8E7}" dt="2022-08-22T22:51:09.429" v="1374"/>
        <pc:sldMkLst>
          <pc:docMk/>
          <pc:sldMk cId="2907225040" sldId="685"/>
        </pc:sldMkLst>
        <pc:spChg chg="mod">
          <ac:chgData name="Chris Droussiotis" userId="66921b89f68d3868" providerId="LiveId" clId="{CB16D867-896A-44D5-9212-D95F92EDB8E7}" dt="2022-08-22T22:51:09.429" v="1374"/>
          <ac:spMkLst>
            <pc:docMk/>
            <pc:sldMk cId="2907225040" sldId="685"/>
            <ac:spMk id="2" creationId="{AD21F667-E0EF-4E82-9E2A-1DD8115CCEE2}"/>
          </ac:spMkLst>
        </pc:spChg>
        <pc:spChg chg="mod">
          <ac:chgData name="Chris Droussiotis" userId="66921b89f68d3868" providerId="LiveId" clId="{CB16D867-896A-44D5-9212-D95F92EDB8E7}" dt="2022-08-12T20:49:08.264" v="48" actId="20577"/>
          <ac:spMkLst>
            <pc:docMk/>
            <pc:sldMk cId="2907225040" sldId="685"/>
            <ac:spMk id="3" creationId="{07AB3D8B-A865-4DB2-B596-098A527B99E8}"/>
          </ac:spMkLst>
        </pc:spChg>
        <pc:spChg chg="add del">
          <ac:chgData name="Chris Droussiotis" userId="66921b89f68d3868" providerId="LiveId" clId="{CB16D867-896A-44D5-9212-D95F92EDB8E7}" dt="2022-08-22T22:51:09.429" v="1374"/>
          <ac:spMkLst>
            <pc:docMk/>
            <pc:sldMk cId="2907225040" sldId="685"/>
            <ac:spMk id="8" creationId="{74CD14DB-BB81-479F-A1FC-1C75640E9F84}"/>
          </ac:spMkLst>
        </pc:spChg>
        <pc:spChg chg="add del">
          <ac:chgData name="Chris Droussiotis" userId="66921b89f68d3868" providerId="LiveId" clId="{CB16D867-896A-44D5-9212-D95F92EDB8E7}" dt="2022-08-22T22:51:09.429" v="1374"/>
          <ac:spMkLst>
            <pc:docMk/>
            <pc:sldMk cId="2907225040" sldId="685"/>
            <ac:spMk id="10" creationId="{C943A91B-7CA7-4592-A975-73B1BF8C4C74}"/>
          </ac:spMkLst>
        </pc:spChg>
        <pc:spChg chg="add del">
          <ac:chgData name="Chris Droussiotis" userId="66921b89f68d3868" providerId="LiveId" clId="{CB16D867-896A-44D5-9212-D95F92EDB8E7}" dt="2022-08-22T22:51:09.429" v="1374"/>
          <ac:spMkLst>
            <pc:docMk/>
            <pc:sldMk cId="2907225040" sldId="685"/>
            <ac:spMk id="12" creationId="{EC471314-E46A-414B-8D91-74880E84F187}"/>
          </ac:spMkLst>
        </pc:spChg>
        <pc:spChg chg="add del">
          <ac:chgData name="Chris Droussiotis" userId="66921b89f68d3868" providerId="LiveId" clId="{CB16D867-896A-44D5-9212-D95F92EDB8E7}" dt="2022-08-22T22:51:09.429" v="1374"/>
          <ac:spMkLst>
            <pc:docMk/>
            <pc:sldMk cId="2907225040" sldId="685"/>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849748592" sldId="686"/>
        </pc:sldMkLst>
        <pc:spChg chg="mod">
          <ac:chgData name="Chris Droussiotis" userId="66921b89f68d3868" providerId="LiveId" clId="{CB16D867-896A-44D5-9212-D95F92EDB8E7}" dt="2022-08-12T20:55:11.339" v="128" actId="20577"/>
          <ac:spMkLst>
            <pc:docMk/>
            <pc:sldMk cId="3849748592" sldId="686"/>
            <ac:spMk id="3" creationId="{07AB3D8B-A865-4DB2-B596-098A527B99E8}"/>
          </ac:spMkLst>
        </pc:spChg>
        <pc:spChg chg="add del">
          <ac:chgData name="Chris Droussiotis" userId="66921b89f68d3868" providerId="LiveId" clId="{CB16D867-896A-44D5-9212-D95F92EDB8E7}" dt="2022-08-22T22:51:09.429" v="1374"/>
          <ac:spMkLst>
            <pc:docMk/>
            <pc:sldMk cId="3849748592" sldId="686"/>
            <ac:spMk id="8" creationId="{74CD14DB-BB81-479F-A1FC-1C75640E9F84}"/>
          </ac:spMkLst>
        </pc:spChg>
        <pc:spChg chg="add del">
          <ac:chgData name="Chris Droussiotis" userId="66921b89f68d3868" providerId="LiveId" clId="{CB16D867-896A-44D5-9212-D95F92EDB8E7}" dt="2022-08-22T22:51:09.429" v="1374"/>
          <ac:spMkLst>
            <pc:docMk/>
            <pc:sldMk cId="3849748592" sldId="686"/>
            <ac:spMk id="10" creationId="{C943A91B-7CA7-4592-A975-73B1BF8C4C74}"/>
          </ac:spMkLst>
        </pc:spChg>
        <pc:spChg chg="add del">
          <ac:chgData name="Chris Droussiotis" userId="66921b89f68d3868" providerId="LiveId" clId="{CB16D867-896A-44D5-9212-D95F92EDB8E7}" dt="2022-08-22T22:51:09.429" v="1374"/>
          <ac:spMkLst>
            <pc:docMk/>
            <pc:sldMk cId="3849748592" sldId="686"/>
            <ac:spMk id="12" creationId="{EC471314-E46A-414B-8D91-74880E84F187}"/>
          </ac:spMkLst>
        </pc:spChg>
        <pc:spChg chg="add del">
          <ac:chgData name="Chris Droussiotis" userId="66921b89f68d3868" providerId="LiveId" clId="{CB16D867-896A-44D5-9212-D95F92EDB8E7}" dt="2022-08-22T22:51:09.429" v="1374"/>
          <ac:spMkLst>
            <pc:docMk/>
            <pc:sldMk cId="3849748592" sldId="686"/>
            <ac:spMk id="14" creationId="{6A681326-1C9D-44A3-A627-3871BDAE4127}"/>
          </ac:spMkLst>
        </pc:spChg>
      </pc:sldChg>
      <pc:sldChg chg="addSp del delDesignElem">
        <pc:chgData name="Chris Droussiotis" userId="66921b89f68d3868" providerId="LiveId" clId="{CB16D867-896A-44D5-9212-D95F92EDB8E7}" dt="2022-08-12T20:54:50.584" v="127"/>
        <pc:sldMkLst>
          <pc:docMk/>
          <pc:sldMk cId="1900932836" sldId="687"/>
        </pc:sldMkLst>
        <pc:spChg chg="add">
          <ac:chgData name="Chris Droussiotis" userId="66921b89f68d3868" providerId="LiveId" clId="{CB16D867-896A-44D5-9212-D95F92EDB8E7}" dt="2022-08-12T20:54:50.584" v="127"/>
          <ac:spMkLst>
            <pc:docMk/>
            <pc:sldMk cId="1900932836" sldId="687"/>
            <ac:spMk id="8" creationId="{74CD14DB-BB81-479F-A1FC-1C75640E9F84}"/>
          </ac:spMkLst>
        </pc:spChg>
        <pc:spChg chg="add">
          <ac:chgData name="Chris Droussiotis" userId="66921b89f68d3868" providerId="LiveId" clId="{CB16D867-896A-44D5-9212-D95F92EDB8E7}" dt="2022-08-12T20:54:50.584" v="127"/>
          <ac:spMkLst>
            <pc:docMk/>
            <pc:sldMk cId="1900932836" sldId="687"/>
            <ac:spMk id="10" creationId="{C943A91B-7CA7-4592-A975-73B1BF8C4C74}"/>
          </ac:spMkLst>
        </pc:spChg>
        <pc:spChg chg="add">
          <ac:chgData name="Chris Droussiotis" userId="66921b89f68d3868" providerId="LiveId" clId="{CB16D867-896A-44D5-9212-D95F92EDB8E7}" dt="2022-08-12T20:54:50.584" v="127"/>
          <ac:spMkLst>
            <pc:docMk/>
            <pc:sldMk cId="1900932836" sldId="687"/>
            <ac:spMk id="12" creationId="{EC471314-E46A-414B-8D91-74880E84F187}"/>
          </ac:spMkLst>
        </pc:spChg>
        <pc:spChg chg="add">
          <ac:chgData name="Chris Droussiotis" userId="66921b89f68d3868" providerId="LiveId" clId="{CB16D867-896A-44D5-9212-D95F92EDB8E7}" dt="2022-08-12T20:54:50.584" v="127"/>
          <ac:spMkLst>
            <pc:docMk/>
            <pc:sldMk cId="1900932836" sldId="687"/>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098885880" sldId="687"/>
        </pc:sldMkLst>
        <pc:spChg chg="mod">
          <ac:chgData name="Chris Droussiotis" userId="66921b89f68d3868" providerId="LiveId" clId="{CB16D867-896A-44D5-9212-D95F92EDB8E7}" dt="2022-08-12T20:56:55.011" v="155" actId="20577"/>
          <ac:spMkLst>
            <pc:docMk/>
            <pc:sldMk cId="3098885880" sldId="687"/>
            <ac:spMk id="3" creationId="{07AB3D8B-A865-4DB2-B596-098A527B99E8}"/>
          </ac:spMkLst>
        </pc:spChg>
        <pc:spChg chg="add del">
          <ac:chgData name="Chris Droussiotis" userId="66921b89f68d3868" providerId="LiveId" clId="{CB16D867-896A-44D5-9212-D95F92EDB8E7}" dt="2022-08-22T22:51:09.429" v="1374"/>
          <ac:spMkLst>
            <pc:docMk/>
            <pc:sldMk cId="3098885880" sldId="687"/>
            <ac:spMk id="8" creationId="{74CD14DB-BB81-479F-A1FC-1C75640E9F84}"/>
          </ac:spMkLst>
        </pc:spChg>
        <pc:spChg chg="add del">
          <ac:chgData name="Chris Droussiotis" userId="66921b89f68d3868" providerId="LiveId" clId="{CB16D867-896A-44D5-9212-D95F92EDB8E7}" dt="2022-08-22T22:51:09.429" v="1374"/>
          <ac:spMkLst>
            <pc:docMk/>
            <pc:sldMk cId="3098885880" sldId="687"/>
            <ac:spMk id="10" creationId="{C943A91B-7CA7-4592-A975-73B1BF8C4C74}"/>
          </ac:spMkLst>
        </pc:spChg>
        <pc:spChg chg="add del">
          <ac:chgData name="Chris Droussiotis" userId="66921b89f68d3868" providerId="LiveId" clId="{CB16D867-896A-44D5-9212-D95F92EDB8E7}" dt="2022-08-22T22:51:09.429" v="1374"/>
          <ac:spMkLst>
            <pc:docMk/>
            <pc:sldMk cId="3098885880" sldId="687"/>
            <ac:spMk id="12" creationId="{EC471314-E46A-414B-8D91-74880E84F187}"/>
          </ac:spMkLst>
        </pc:spChg>
        <pc:spChg chg="add del">
          <ac:chgData name="Chris Droussiotis" userId="66921b89f68d3868" providerId="LiveId" clId="{CB16D867-896A-44D5-9212-D95F92EDB8E7}" dt="2022-08-22T22:51:09.429" v="1374"/>
          <ac:spMkLst>
            <pc:docMk/>
            <pc:sldMk cId="3098885880" sldId="687"/>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2803073242" sldId="688"/>
        </pc:sldMkLst>
        <pc:spChg chg="mod">
          <ac:chgData name="Chris Droussiotis" userId="66921b89f68d3868" providerId="LiveId" clId="{CB16D867-896A-44D5-9212-D95F92EDB8E7}" dt="2022-08-12T21:14:20.106" v="256" actId="255"/>
          <ac:spMkLst>
            <pc:docMk/>
            <pc:sldMk cId="2803073242" sldId="688"/>
            <ac:spMk id="2" creationId="{AD21F667-E0EF-4E82-9E2A-1DD8115CCEE2}"/>
          </ac:spMkLst>
        </pc:spChg>
        <pc:spChg chg="mod">
          <ac:chgData name="Chris Droussiotis" userId="66921b89f68d3868" providerId="LiveId" clId="{CB16D867-896A-44D5-9212-D95F92EDB8E7}" dt="2022-08-12T21:14:01.733" v="255" actId="20577"/>
          <ac:spMkLst>
            <pc:docMk/>
            <pc:sldMk cId="2803073242" sldId="688"/>
            <ac:spMk id="3" creationId="{07AB3D8B-A865-4DB2-B596-098A527B99E8}"/>
          </ac:spMkLst>
        </pc:spChg>
        <pc:spChg chg="add del">
          <ac:chgData name="Chris Droussiotis" userId="66921b89f68d3868" providerId="LiveId" clId="{CB16D867-896A-44D5-9212-D95F92EDB8E7}" dt="2022-08-22T22:51:09.429" v="1374"/>
          <ac:spMkLst>
            <pc:docMk/>
            <pc:sldMk cId="2803073242" sldId="688"/>
            <ac:spMk id="8" creationId="{74CD14DB-BB81-479F-A1FC-1C75640E9F84}"/>
          </ac:spMkLst>
        </pc:spChg>
        <pc:spChg chg="add del">
          <ac:chgData name="Chris Droussiotis" userId="66921b89f68d3868" providerId="LiveId" clId="{CB16D867-896A-44D5-9212-D95F92EDB8E7}" dt="2022-08-22T22:51:09.429" v="1374"/>
          <ac:spMkLst>
            <pc:docMk/>
            <pc:sldMk cId="2803073242" sldId="688"/>
            <ac:spMk id="10" creationId="{C943A91B-7CA7-4592-A975-73B1BF8C4C74}"/>
          </ac:spMkLst>
        </pc:spChg>
        <pc:spChg chg="add del">
          <ac:chgData name="Chris Droussiotis" userId="66921b89f68d3868" providerId="LiveId" clId="{CB16D867-896A-44D5-9212-D95F92EDB8E7}" dt="2022-08-22T22:51:09.429" v="1374"/>
          <ac:spMkLst>
            <pc:docMk/>
            <pc:sldMk cId="2803073242" sldId="688"/>
            <ac:spMk id="12" creationId="{EC471314-E46A-414B-8D91-74880E84F187}"/>
          </ac:spMkLst>
        </pc:spChg>
        <pc:spChg chg="add del">
          <ac:chgData name="Chris Droussiotis" userId="66921b89f68d3868" providerId="LiveId" clId="{CB16D867-896A-44D5-9212-D95F92EDB8E7}" dt="2022-08-22T22:51:09.429" v="1374"/>
          <ac:spMkLst>
            <pc:docMk/>
            <pc:sldMk cId="2803073242" sldId="688"/>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1688525264" sldId="689"/>
        </pc:sldMkLst>
        <pc:spChg chg="mod">
          <ac:chgData name="Chris Droussiotis" userId="66921b89f68d3868" providerId="LiveId" clId="{CB16D867-896A-44D5-9212-D95F92EDB8E7}" dt="2022-08-12T21:14:58.310" v="262" actId="27636"/>
          <ac:spMkLst>
            <pc:docMk/>
            <pc:sldMk cId="1688525264" sldId="689"/>
            <ac:spMk id="2" creationId="{AD21F667-E0EF-4E82-9E2A-1DD8115CCEE2}"/>
          </ac:spMkLst>
        </pc:spChg>
        <pc:spChg chg="mod">
          <ac:chgData name="Chris Droussiotis" userId="66921b89f68d3868" providerId="LiveId" clId="{CB16D867-896A-44D5-9212-D95F92EDB8E7}" dt="2022-08-12T21:18:05.103" v="325" actId="20577"/>
          <ac:spMkLst>
            <pc:docMk/>
            <pc:sldMk cId="1688525264" sldId="689"/>
            <ac:spMk id="3" creationId="{07AB3D8B-A865-4DB2-B596-098A527B99E8}"/>
          </ac:spMkLst>
        </pc:spChg>
        <pc:spChg chg="add del">
          <ac:chgData name="Chris Droussiotis" userId="66921b89f68d3868" providerId="LiveId" clId="{CB16D867-896A-44D5-9212-D95F92EDB8E7}" dt="2022-08-22T22:51:09.429" v="1374"/>
          <ac:spMkLst>
            <pc:docMk/>
            <pc:sldMk cId="1688525264" sldId="689"/>
            <ac:spMk id="8" creationId="{74CD14DB-BB81-479F-A1FC-1C75640E9F84}"/>
          </ac:spMkLst>
        </pc:spChg>
        <pc:spChg chg="add del">
          <ac:chgData name="Chris Droussiotis" userId="66921b89f68d3868" providerId="LiveId" clId="{CB16D867-896A-44D5-9212-D95F92EDB8E7}" dt="2022-08-22T22:51:09.429" v="1374"/>
          <ac:spMkLst>
            <pc:docMk/>
            <pc:sldMk cId="1688525264" sldId="689"/>
            <ac:spMk id="10" creationId="{C943A91B-7CA7-4592-A975-73B1BF8C4C74}"/>
          </ac:spMkLst>
        </pc:spChg>
        <pc:spChg chg="add del">
          <ac:chgData name="Chris Droussiotis" userId="66921b89f68d3868" providerId="LiveId" clId="{CB16D867-896A-44D5-9212-D95F92EDB8E7}" dt="2022-08-22T22:51:09.429" v="1374"/>
          <ac:spMkLst>
            <pc:docMk/>
            <pc:sldMk cId="1688525264" sldId="689"/>
            <ac:spMk id="12" creationId="{EC471314-E46A-414B-8D91-74880E84F187}"/>
          </ac:spMkLst>
        </pc:spChg>
        <pc:spChg chg="add del">
          <ac:chgData name="Chris Droussiotis" userId="66921b89f68d3868" providerId="LiveId" clId="{CB16D867-896A-44D5-9212-D95F92EDB8E7}" dt="2022-08-22T22:51:09.429" v="1374"/>
          <ac:spMkLst>
            <pc:docMk/>
            <pc:sldMk cId="1688525264" sldId="689"/>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10656247" sldId="690"/>
        </pc:sldMkLst>
        <pc:spChg chg="mod">
          <ac:chgData name="Chris Droussiotis" userId="66921b89f68d3868" providerId="LiveId" clId="{CB16D867-896A-44D5-9212-D95F92EDB8E7}" dt="2022-08-12T21:18:53.548" v="328" actId="20577"/>
          <ac:spMkLst>
            <pc:docMk/>
            <pc:sldMk cId="310656247" sldId="690"/>
            <ac:spMk id="2" creationId="{AD21F667-E0EF-4E82-9E2A-1DD8115CCEE2}"/>
          </ac:spMkLst>
        </pc:spChg>
        <pc:spChg chg="mod">
          <ac:chgData name="Chris Droussiotis" userId="66921b89f68d3868" providerId="LiveId" clId="{CB16D867-896A-44D5-9212-D95F92EDB8E7}" dt="2022-08-12T21:20:01.898" v="356" actId="6549"/>
          <ac:spMkLst>
            <pc:docMk/>
            <pc:sldMk cId="310656247" sldId="690"/>
            <ac:spMk id="3" creationId="{07AB3D8B-A865-4DB2-B596-098A527B99E8}"/>
          </ac:spMkLst>
        </pc:spChg>
        <pc:spChg chg="add del">
          <ac:chgData name="Chris Droussiotis" userId="66921b89f68d3868" providerId="LiveId" clId="{CB16D867-896A-44D5-9212-D95F92EDB8E7}" dt="2022-08-22T22:51:09.429" v="1374"/>
          <ac:spMkLst>
            <pc:docMk/>
            <pc:sldMk cId="310656247" sldId="690"/>
            <ac:spMk id="8" creationId="{74CD14DB-BB81-479F-A1FC-1C75640E9F84}"/>
          </ac:spMkLst>
        </pc:spChg>
        <pc:spChg chg="add del">
          <ac:chgData name="Chris Droussiotis" userId="66921b89f68d3868" providerId="LiveId" clId="{CB16D867-896A-44D5-9212-D95F92EDB8E7}" dt="2022-08-22T22:51:09.429" v="1374"/>
          <ac:spMkLst>
            <pc:docMk/>
            <pc:sldMk cId="310656247" sldId="690"/>
            <ac:spMk id="10" creationId="{C943A91B-7CA7-4592-A975-73B1BF8C4C74}"/>
          </ac:spMkLst>
        </pc:spChg>
        <pc:spChg chg="add del">
          <ac:chgData name="Chris Droussiotis" userId="66921b89f68d3868" providerId="LiveId" clId="{CB16D867-896A-44D5-9212-D95F92EDB8E7}" dt="2022-08-22T22:51:09.429" v="1374"/>
          <ac:spMkLst>
            <pc:docMk/>
            <pc:sldMk cId="310656247" sldId="690"/>
            <ac:spMk id="12" creationId="{EC471314-E46A-414B-8D91-74880E84F187}"/>
          </ac:spMkLst>
        </pc:spChg>
        <pc:spChg chg="add del">
          <ac:chgData name="Chris Droussiotis" userId="66921b89f68d3868" providerId="LiveId" clId="{CB16D867-896A-44D5-9212-D95F92EDB8E7}" dt="2022-08-22T22:51:09.429" v="1374"/>
          <ac:spMkLst>
            <pc:docMk/>
            <pc:sldMk cId="310656247" sldId="690"/>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3486518744" sldId="691"/>
        </pc:sldMkLst>
        <pc:spChg chg="mod">
          <ac:chgData name="Chris Droussiotis" userId="66921b89f68d3868" providerId="LiveId" clId="{CB16D867-896A-44D5-9212-D95F92EDB8E7}" dt="2022-08-22T17:34:41.076" v="419" actId="27636"/>
          <ac:spMkLst>
            <pc:docMk/>
            <pc:sldMk cId="3486518744" sldId="691"/>
            <ac:spMk id="2" creationId="{AD21F667-E0EF-4E82-9E2A-1DD8115CCEE2}"/>
          </ac:spMkLst>
        </pc:spChg>
        <pc:spChg chg="mod">
          <ac:chgData name="Chris Droussiotis" userId="66921b89f68d3868" providerId="LiveId" clId="{CB16D867-896A-44D5-9212-D95F92EDB8E7}" dt="2022-08-22T17:38:17.773" v="457" actId="255"/>
          <ac:spMkLst>
            <pc:docMk/>
            <pc:sldMk cId="3486518744" sldId="691"/>
            <ac:spMk id="3" creationId="{07AB3D8B-A865-4DB2-B596-098A527B99E8}"/>
          </ac:spMkLst>
        </pc:spChg>
        <pc:spChg chg="add del">
          <ac:chgData name="Chris Droussiotis" userId="66921b89f68d3868" providerId="LiveId" clId="{CB16D867-896A-44D5-9212-D95F92EDB8E7}" dt="2022-08-22T22:51:09.429" v="1374"/>
          <ac:spMkLst>
            <pc:docMk/>
            <pc:sldMk cId="3486518744" sldId="691"/>
            <ac:spMk id="8" creationId="{74CD14DB-BB81-479F-A1FC-1C75640E9F84}"/>
          </ac:spMkLst>
        </pc:spChg>
        <pc:spChg chg="add del">
          <ac:chgData name="Chris Droussiotis" userId="66921b89f68d3868" providerId="LiveId" clId="{CB16D867-896A-44D5-9212-D95F92EDB8E7}" dt="2022-08-22T22:51:09.429" v="1374"/>
          <ac:spMkLst>
            <pc:docMk/>
            <pc:sldMk cId="3486518744" sldId="691"/>
            <ac:spMk id="10" creationId="{C943A91B-7CA7-4592-A975-73B1BF8C4C74}"/>
          </ac:spMkLst>
        </pc:spChg>
        <pc:spChg chg="add del">
          <ac:chgData name="Chris Droussiotis" userId="66921b89f68d3868" providerId="LiveId" clId="{CB16D867-896A-44D5-9212-D95F92EDB8E7}" dt="2022-08-22T22:51:09.429" v="1374"/>
          <ac:spMkLst>
            <pc:docMk/>
            <pc:sldMk cId="3486518744" sldId="691"/>
            <ac:spMk id="12" creationId="{EC471314-E46A-414B-8D91-74880E84F187}"/>
          </ac:spMkLst>
        </pc:spChg>
        <pc:spChg chg="add del">
          <ac:chgData name="Chris Droussiotis" userId="66921b89f68d3868" providerId="LiveId" clId="{CB16D867-896A-44D5-9212-D95F92EDB8E7}" dt="2022-08-22T22:51:09.429" v="1374"/>
          <ac:spMkLst>
            <pc:docMk/>
            <pc:sldMk cId="3486518744" sldId="691"/>
            <ac:spMk id="14" creationId="{6A681326-1C9D-44A3-A627-3871BDAE4127}"/>
          </ac:spMkLst>
        </pc:spChg>
      </pc:sldChg>
      <pc:sldChg chg="addSp delSp modSp mod delDesignElem">
        <pc:chgData name="Chris Droussiotis" userId="66921b89f68d3868" providerId="LiveId" clId="{CB16D867-896A-44D5-9212-D95F92EDB8E7}" dt="2022-08-22T22:51:09.429" v="1374"/>
        <pc:sldMkLst>
          <pc:docMk/>
          <pc:sldMk cId="2314376682" sldId="692"/>
        </pc:sldMkLst>
        <pc:spChg chg="mod">
          <ac:chgData name="Chris Droussiotis" userId="66921b89f68d3868" providerId="LiveId" clId="{CB16D867-896A-44D5-9212-D95F92EDB8E7}" dt="2022-08-22T17:31:16.377" v="381" actId="20577"/>
          <ac:spMkLst>
            <pc:docMk/>
            <pc:sldMk cId="2314376682" sldId="692"/>
            <ac:spMk id="2" creationId="{AD21F667-E0EF-4E82-9E2A-1DD8115CCEE2}"/>
          </ac:spMkLst>
        </pc:spChg>
        <pc:spChg chg="mod">
          <ac:chgData name="Chris Droussiotis" userId="66921b89f68d3868" providerId="LiveId" clId="{CB16D867-896A-44D5-9212-D95F92EDB8E7}" dt="2022-08-22T17:32:44.881" v="412" actId="20577"/>
          <ac:spMkLst>
            <pc:docMk/>
            <pc:sldMk cId="2314376682" sldId="692"/>
            <ac:spMk id="3" creationId="{07AB3D8B-A865-4DB2-B596-098A527B99E8}"/>
          </ac:spMkLst>
        </pc:spChg>
        <pc:spChg chg="add del">
          <ac:chgData name="Chris Droussiotis" userId="66921b89f68d3868" providerId="LiveId" clId="{CB16D867-896A-44D5-9212-D95F92EDB8E7}" dt="2022-08-22T22:51:09.429" v="1374"/>
          <ac:spMkLst>
            <pc:docMk/>
            <pc:sldMk cId="2314376682" sldId="692"/>
            <ac:spMk id="8" creationId="{74CD14DB-BB81-479F-A1FC-1C75640E9F84}"/>
          </ac:spMkLst>
        </pc:spChg>
        <pc:spChg chg="add del">
          <ac:chgData name="Chris Droussiotis" userId="66921b89f68d3868" providerId="LiveId" clId="{CB16D867-896A-44D5-9212-D95F92EDB8E7}" dt="2022-08-22T22:51:09.429" v="1374"/>
          <ac:spMkLst>
            <pc:docMk/>
            <pc:sldMk cId="2314376682" sldId="692"/>
            <ac:spMk id="10" creationId="{C943A91B-7CA7-4592-A975-73B1BF8C4C74}"/>
          </ac:spMkLst>
        </pc:spChg>
        <pc:spChg chg="add del">
          <ac:chgData name="Chris Droussiotis" userId="66921b89f68d3868" providerId="LiveId" clId="{CB16D867-896A-44D5-9212-D95F92EDB8E7}" dt="2022-08-22T22:51:09.429" v="1374"/>
          <ac:spMkLst>
            <pc:docMk/>
            <pc:sldMk cId="2314376682" sldId="692"/>
            <ac:spMk id="12" creationId="{EC471314-E46A-414B-8D91-74880E84F187}"/>
          </ac:spMkLst>
        </pc:spChg>
        <pc:spChg chg="add del">
          <ac:chgData name="Chris Droussiotis" userId="66921b89f68d3868" providerId="LiveId" clId="{CB16D867-896A-44D5-9212-D95F92EDB8E7}" dt="2022-08-22T22:51:09.429" v="1374"/>
          <ac:spMkLst>
            <pc:docMk/>
            <pc:sldMk cId="2314376682" sldId="692"/>
            <ac:spMk id="14" creationId="{6A681326-1C9D-44A3-A627-3871BDAE4127}"/>
          </ac:spMkLst>
        </pc:spChg>
      </pc:sldChg>
      <pc:sldChg chg="addSp del delDesignElem">
        <pc:chgData name="Chris Droussiotis" userId="66921b89f68d3868" providerId="LiveId" clId="{CB16D867-896A-44D5-9212-D95F92EDB8E7}" dt="2022-08-22T17:31:01.847" v="359"/>
        <pc:sldMkLst>
          <pc:docMk/>
          <pc:sldMk cId="2363939050" sldId="692"/>
        </pc:sldMkLst>
        <pc:spChg chg="add">
          <ac:chgData name="Chris Droussiotis" userId="66921b89f68d3868" providerId="LiveId" clId="{CB16D867-896A-44D5-9212-D95F92EDB8E7}" dt="2022-08-22T17:31:01.847" v="359"/>
          <ac:spMkLst>
            <pc:docMk/>
            <pc:sldMk cId="2363939050" sldId="692"/>
            <ac:spMk id="8" creationId="{74CD14DB-BB81-479F-A1FC-1C75640E9F84}"/>
          </ac:spMkLst>
        </pc:spChg>
        <pc:spChg chg="add">
          <ac:chgData name="Chris Droussiotis" userId="66921b89f68d3868" providerId="LiveId" clId="{CB16D867-896A-44D5-9212-D95F92EDB8E7}" dt="2022-08-22T17:31:01.847" v="359"/>
          <ac:spMkLst>
            <pc:docMk/>
            <pc:sldMk cId="2363939050" sldId="692"/>
            <ac:spMk id="10" creationId="{C943A91B-7CA7-4592-A975-73B1BF8C4C74}"/>
          </ac:spMkLst>
        </pc:spChg>
        <pc:spChg chg="add">
          <ac:chgData name="Chris Droussiotis" userId="66921b89f68d3868" providerId="LiveId" clId="{CB16D867-896A-44D5-9212-D95F92EDB8E7}" dt="2022-08-22T17:31:01.847" v="359"/>
          <ac:spMkLst>
            <pc:docMk/>
            <pc:sldMk cId="2363939050" sldId="692"/>
            <ac:spMk id="12" creationId="{EC471314-E46A-414B-8D91-74880E84F187}"/>
          </ac:spMkLst>
        </pc:spChg>
        <pc:spChg chg="add">
          <ac:chgData name="Chris Droussiotis" userId="66921b89f68d3868" providerId="LiveId" clId="{CB16D867-896A-44D5-9212-D95F92EDB8E7}" dt="2022-08-22T17:31:01.847" v="359"/>
          <ac:spMkLst>
            <pc:docMk/>
            <pc:sldMk cId="2363939050" sldId="692"/>
            <ac:spMk id="14" creationId="{6A681326-1C9D-44A3-A627-3871BDAE4127}"/>
          </ac:spMkLst>
        </pc:spChg>
      </pc:sldChg>
      <pc:sldChg chg="del delDesignElem">
        <pc:chgData name="Chris Droussiotis" userId="66921b89f68d3868" providerId="LiveId" clId="{CB16D867-896A-44D5-9212-D95F92EDB8E7}" dt="2022-08-22T22:12:58.699" v="801" actId="47"/>
        <pc:sldMkLst>
          <pc:docMk/>
          <pc:sldMk cId="1504469657" sldId="693"/>
        </pc:sldMkLst>
      </pc:sldChg>
      <pc:sldChg chg="addSp delSp modSp mod delDesignElem">
        <pc:chgData name="Chris Droussiotis" userId="66921b89f68d3868" providerId="LiveId" clId="{CB16D867-896A-44D5-9212-D95F92EDB8E7}" dt="2022-08-22T22:51:09.429" v="1374"/>
        <pc:sldMkLst>
          <pc:docMk/>
          <pc:sldMk cId="1687329905" sldId="693"/>
        </pc:sldMkLst>
        <pc:spChg chg="del">
          <ac:chgData name="Chris Droussiotis" userId="66921b89f68d3868" providerId="LiveId" clId="{CB16D867-896A-44D5-9212-D95F92EDB8E7}" dt="2022-08-22T22:13:06.341" v="802" actId="478"/>
          <ac:spMkLst>
            <pc:docMk/>
            <pc:sldMk cId="1687329905" sldId="693"/>
            <ac:spMk id="3" creationId="{00000000-0000-0000-0000-000000000000}"/>
          </ac:spMkLst>
        </pc:spChg>
        <pc:spChg chg="add del mod">
          <ac:chgData name="Chris Droussiotis" userId="66921b89f68d3868" providerId="LiveId" clId="{CB16D867-896A-44D5-9212-D95F92EDB8E7}" dt="2022-08-22T22:13:19.572" v="803" actId="3680"/>
          <ac:spMkLst>
            <pc:docMk/>
            <pc:sldMk cId="1687329905" sldId="693"/>
            <ac:spMk id="7" creationId="{C1805745-10A9-D58A-CE50-B7746E3F4993}"/>
          </ac:spMkLst>
        </pc:spChg>
        <pc:spChg chg="add del">
          <ac:chgData name="Chris Droussiotis" userId="66921b89f68d3868" providerId="LiveId" clId="{CB16D867-896A-44D5-9212-D95F92EDB8E7}" dt="2022-08-22T22:51:09.429" v="1374"/>
          <ac:spMkLst>
            <pc:docMk/>
            <pc:sldMk cId="1687329905" sldId="693"/>
            <ac:spMk id="10" creationId="{74CD14DB-BB81-479F-A1FC-1C75640E9F84}"/>
          </ac:spMkLst>
        </pc:spChg>
        <pc:spChg chg="add mod">
          <ac:chgData name="Chris Droussiotis" userId="66921b89f68d3868" providerId="LiveId" clId="{CB16D867-896A-44D5-9212-D95F92EDB8E7}" dt="2022-08-22T22:13:45.270" v="806" actId="1076"/>
          <ac:spMkLst>
            <pc:docMk/>
            <pc:sldMk cId="1687329905" sldId="693"/>
            <ac:spMk id="11" creationId="{100FAB66-56A0-C38A-4107-C566029987A4}"/>
          </ac:spMkLst>
        </pc:spChg>
        <pc:spChg chg="add del">
          <ac:chgData name="Chris Droussiotis" userId="66921b89f68d3868" providerId="LiveId" clId="{CB16D867-896A-44D5-9212-D95F92EDB8E7}" dt="2022-08-22T22:51:09.429" v="1374"/>
          <ac:spMkLst>
            <pc:docMk/>
            <pc:sldMk cId="1687329905" sldId="693"/>
            <ac:spMk id="12" creationId="{C943A91B-7CA7-4592-A975-73B1BF8C4C74}"/>
          </ac:spMkLst>
        </pc:spChg>
        <pc:spChg chg="add del">
          <ac:chgData name="Chris Droussiotis" userId="66921b89f68d3868" providerId="LiveId" clId="{CB16D867-896A-44D5-9212-D95F92EDB8E7}" dt="2022-08-22T22:51:09.429" v="1374"/>
          <ac:spMkLst>
            <pc:docMk/>
            <pc:sldMk cId="1687329905" sldId="693"/>
            <ac:spMk id="14" creationId="{EC471314-E46A-414B-8D91-74880E84F187}"/>
          </ac:spMkLst>
        </pc:spChg>
        <pc:spChg chg="add del">
          <ac:chgData name="Chris Droussiotis" userId="66921b89f68d3868" providerId="LiveId" clId="{CB16D867-896A-44D5-9212-D95F92EDB8E7}" dt="2022-08-22T22:51:09.429" v="1374"/>
          <ac:spMkLst>
            <pc:docMk/>
            <pc:sldMk cId="1687329905" sldId="693"/>
            <ac:spMk id="16" creationId="{6A681326-1C9D-44A3-A627-3871BDAE4127}"/>
          </ac:spMkLst>
        </pc:spChg>
        <pc:graphicFrameChg chg="add mod ord modGraphic">
          <ac:chgData name="Chris Droussiotis" userId="66921b89f68d3868" providerId="LiveId" clId="{CB16D867-896A-44D5-9212-D95F92EDB8E7}" dt="2022-08-22T22:19:22.053" v="877"/>
          <ac:graphicFrameMkLst>
            <pc:docMk/>
            <pc:sldMk cId="1687329905" sldId="693"/>
            <ac:graphicFrameMk id="8" creationId="{897CAA12-FB17-4883-C63C-26A2FDD517AE}"/>
          </ac:graphicFrameMkLst>
        </pc:graphicFrameChg>
      </pc:sldChg>
      <pc:sldChg chg="addSp delSp modSp mod delDesignElem">
        <pc:chgData name="Chris Droussiotis" userId="66921b89f68d3868" providerId="LiveId" clId="{CB16D867-896A-44D5-9212-D95F92EDB8E7}" dt="2022-08-22T22:51:09.429" v="1374"/>
        <pc:sldMkLst>
          <pc:docMk/>
          <pc:sldMk cId="332457790" sldId="694"/>
        </pc:sldMkLst>
        <pc:spChg chg="add del">
          <ac:chgData name="Chris Droussiotis" userId="66921b89f68d3868" providerId="LiveId" clId="{CB16D867-896A-44D5-9212-D95F92EDB8E7}" dt="2022-08-22T22:51:09.429" v="1374"/>
          <ac:spMkLst>
            <pc:docMk/>
            <pc:sldMk cId="332457790" sldId="694"/>
            <ac:spMk id="10" creationId="{74CD14DB-BB81-479F-A1FC-1C75640E9F84}"/>
          </ac:spMkLst>
        </pc:spChg>
        <pc:spChg chg="mod">
          <ac:chgData name="Chris Droussiotis" userId="66921b89f68d3868" providerId="LiveId" clId="{CB16D867-896A-44D5-9212-D95F92EDB8E7}" dt="2022-08-22T22:30:20.738" v="1041" actId="1076"/>
          <ac:spMkLst>
            <pc:docMk/>
            <pc:sldMk cId="332457790" sldId="694"/>
            <ac:spMk id="11" creationId="{100FAB66-56A0-C38A-4107-C566029987A4}"/>
          </ac:spMkLst>
        </pc:spChg>
        <pc:spChg chg="add del">
          <ac:chgData name="Chris Droussiotis" userId="66921b89f68d3868" providerId="LiveId" clId="{CB16D867-896A-44D5-9212-D95F92EDB8E7}" dt="2022-08-22T22:51:09.429" v="1374"/>
          <ac:spMkLst>
            <pc:docMk/>
            <pc:sldMk cId="332457790" sldId="694"/>
            <ac:spMk id="12" creationId="{C943A91B-7CA7-4592-A975-73B1BF8C4C74}"/>
          </ac:spMkLst>
        </pc:spChg>
        <pc:spChg chg="add del">
          <ac:chgData name="Chris Droussiotis" userId="66921b89f68d3868" providerId="LiveId" clId="{CB16D867-896A-44D5-9212-D95F92EDB8E7}" dt="2022-08-22T22:51:09.429" v="1374"/>
          <ac:spMkLst>
            <pc:docMk/>
            <pc:sldMk cId="332457790" sldId="694"/>
            <ac:spMk id="14" creationId="{EC471314-E46A-414B-8D91-74880E84F187}"/>
          </ac:spMkLst>
        </pc:spChg>
        <pc:spChg chg="add del">
          <ac:chgData name="Chris Droussiotis" userId="66921b89f68d3868" providerId="LiveId" clId="{CB16D867-896A-44D5-9212-D95F92EDB8E7}" dt="2022-08-22T22:51:09.429" v="1374"/>
          <ac:spMkLst>
            <pc:docMk/>
            <pc:sldMk cId="332457790" sldId="694"/>
            <ac:spMk id="16" creationId="{6A681326-1C9D-44A3-A627-3871BDAE4127}"/>
          </ac:spMkLst>
        </pc:spChg>
        <pc:graphicFrameChg chg="mod modGraphic">
          <ac:chgData name="Chris Droussiotis" userId="66921b89f68d3868" providerId="LiveId" clId="{CB16D867-896A-44D5-9212-D95F92EDB8E7}" dt="2022-08-22T22:30:24.115" v="1042" actId="1076"/>
          <ac:graphicFrameMkLst>
            <pc:docMk/>
            <pc:sldMk cId="332457790" sldId="694"/>
            <ac:graphicFrameMk id="8" creationId="{897CAA12-FB17-4883-C63C-26A2FDD517AE}"/>
          </ac:graphicFrameMkLst>
        </pc:graphicFrameChg>
      </pc:sldChg>
      <pc:sldChg chg="addSp delSp modSp mod delDesignElem">
        <pc:chgData name="Chris Droussiotis" userId="66921b89f68d3868" providerId="LiveId" clId="{CB16D867-896A-44D5-9212-D95F92EDB8E7}" dt="2022-08-22T22:51:09.429" v="1374"/>
        <pc:sldMkLst>
          <pc:docMk/>
          <pc:sldMk cId="1392216189" sldId="695"/>
        </pc:sldMkLst>
        <pc:spChg chg="add del">
          <ac:chgData name="Chris Droussiotis" userId="66921b89f68d3868" providerId="LiveId" clId="{CB16D867-896A-44D5-9212-D95F92EDB8E7}" dt="2022-08-22T22:51:09.429" v="1374"/>
          <ac:spMkLst>
            <pc:docMk/>
            <pc:sldMk cId="1392216189" sldId="695"/>
            <ac:spMk id="10" creationId="{74CD14DB-BB81-479F-A1FC-1C75640E9F84}"/>
          </ac:spMkLst>
        </pc:spChg>
        <pc:spChg chg="del mod">
          <ac:chgData name="Chris Droussiotis" userId="66921b89f68d3868" providerId="LiveId" clId="{CB16D867-896A-44D5-9212-D95F92EDB8E7}" dt="2022-08-22T22:36:57.302" v="1130" actId="478"/>
          <ac:spMkLst>
            <pc:docMk/>
            <pc:sldMk cId="1392216189" sldId="695"/>
            <ac:spMk id="11" creationId="{100FAB66-56A0-C38A-4107-C566029987A4}"/>
          </ac:spMkLst>
        </pc:spChg>
        <pc:spChg chg="add del">
          <ac:chgData name="Chris Droussiotis" userId="66921b89f68d3868" providerId="LiveId" clId="{CB16D867-896A-44D5-9212-D95F92EDB8E7}" dt="2022-08-22T22:51:09.429" v="1374"/>
          <ac:spMkLst>
            <pc:docMk/>
            <pc:sldMk cId="1392216189" sldId="695"/>
            <ac:spMk id="12" creationId="{C943A91B-7CA7-4592-A975-73B1BF8C4C74}"/>
          </ac:spMkLst>
        </pc:spChg>
        <pc:spChg chg="add del">
          <ac:chgData name="Chris Droussiotis" userId="66921b89f68d3868" providerId="LiveId" clId="{CB16D867-896A-44D5-9212-D95F92EDB8E7}" dt="2022-08-22T22:51:09.429" v="1374"/>
          <ac:spMkLst>
            <pc:docMk/>
            <pc:sldMk cId="1392216189" sldId="695"/>
            <ac:spMk id="14" creationId="{EC471314-E46A-414B-8D91-74880E84F187}"/>
          </ac:spMkLst>
        </pc:spChg>
        <pc:spChg chg="add del">
          <ac:chgData name="Chris Droussiotis" userId="66921b89f68d3868" providerId="LiveId" clId="{CB16D867-896A-44D5-9212-D95F92EDB8E7}" dt="2022-08-22T22:51:09.429" v="1374"/>
          <ac:spMkLst>
            <pc:docMk/>
            <pc:sldMk cId="1392216189" sldId="695"/>
            <ac:spMk id="16" creationId="{6A681326-1C9D-44A3-A627-3871BDAE4127}"/>
          </ac:spMkLst>
        </pc:spChg>
        <pc:graphicFrameChg chg="mod modGraphic">
          <ac:chgData name="Chris Droussiotis" userId="66921b89f68d3868" providerId="LiveId" clId="{CB16D867-896A-44D5-9212-D95F92EDB8E7}" dt="2022-08-22T22:41:15.977" v="1192" actId="6549"/>
          <ac:graphicFrameMkLst>
            <pc:docMk/>
            <pc:sldMk cId="1392216189" sldId="695"/>
            <ac:graphicFrameMk id="8" creationId="{897CAA12-FB17-4883-C63C-26A2FDD517AE}"/>
          </ac:graphicFrameMkLst>
        </pc:graphicFrameChg>
      </pc:sldChg>
      <pc:sldChg chg="addSp delSp add del setBg delDesignElem">
        <pc:chgData name="Chris Droussiotis" userId="66921b89f68d3868" providerId="LiveId" clId="{CB16D867-896A-44D5-9212-D95F92EDB8E7}" dt="2022-08-22T22:31:02.708" v="1046"/>
        <pc:sldMkLst>
          <pc:docMk/>
          <pc:sldMk cId="3349215852" sldId="695"/>
        </pc:sldMkLst>
        <pc:spChg chg="add del">
          <ac:chgData name="Chris Droussiotis" userId="66921b89f68d3868" providerId="LiveId" clId="{CB16D867-896A-44D5-9212-D95F92EDB8E7}" dt="2022-08-22T22:31:02.708" v="1046"/>
          <ac:spMkLst>
            <pc:docMk/>
            <pc:sldMk cId="3349215852" sldId="695"/>
            <ac:spMk id="10" creationId="{74CD14DB-BB81-479F-A1FC-1C75640E9F84}"/>
          </ac:spMkLst>
        </pc:spChg>
        <pc:spChg chg="add del">
          <ac:chgData name="Chris Droussiotis" userId="66921b89f68d3868" providerId="LiveId" clId="{CB16D867-896A-44D5-9212-D95F92EDB8E7}" dt="2022-08-22T22:31:02.708" v="1046"/>
          <ac:spMkLst>
            <pc:docMk/>
            <pc:sldMk cId="3349215852" sldId="695"/>
            <ac:spMk id="12" creationId="{C943A91B-7CA7-4592-A975-73B1BF8C4C74}"/>
          </ac:spMkLst>
        </pc:spChg>
        <pc:spChg chg="add del">
          <ac:chgData name="Chris Droussiotis" userId="66921b89f68d3868" providerId="LiveId" clId="{CB16D867-896A-44D5-9212-D95F92EDB8E7}" dt="2022-08-22T22:31:02.708" v="1046"/>
          <ac:spMkLst>
            <pc:docMk/>
            <pc:sldMk cId="3349215852" sldId="695"/>
            <ac:spMk id="14" creationId="{EC471314-E46A-414B-8D91-74880E84F187}"/>
          </ac:spMkLst>
        </pc:spChg>
        <pc:spChg chg="add del">
          <ac:chgData name="Chris Droussiotis" userId="66921b89f68d3868" providerId="LiveId" clId="{CB16D867-896A-44D5-9212-D95F92EDB8E7}" dt="2022-08-22T22:31:02.708" v="1046"/>
          <ac:spMkLst>
            <pc:docMk/>
            <pc:sldMk cId="3349215852" sldId="695"/>
            <ac:spMk id="16" creationId="{6A681326-1C9D-44A3-A627-3871BDAE4127}"/>
          </ac:spMkLst>
        </pc:spChg>
      </pc:sldChg>
      <pc:sldChg chg="modSp mod">
        <pc:chgData name="Chris Droussiotis" userId="66921b89f68d3868" providerId="LiveId" clId="{CB16D867-896A-44D5-9212-D95F92EDB8E7}" dt="2022-08-23T21:18:38.130" v="1523"/>
        <pc:sldMkLst>
          <pc:docMk/>
          <pc:sldMk cId="221226485" sldId="696"/>
        </pc:sldMkLst>
        <pc:spChg chg="mod">
          <ac:chgData name="Chris Droussiotis" userId="66921b89f68d3868" providerId="LiveId" clId="{CB16D867-896A-44D5-9212-D95F92EDB8E7}" dt="2022-08-23T21:18:38.130" v="1523"/>
          <ac:spMkLst>
            <pc:docMk/>
            <pc:sldMk cId="221226485" sldId="696"/>
            <ac:spMk id="5" creationId="{F3E34A44-7577-7C61-8498-D851F19BA895}"/>
          </ac:spMkLst>
        </pc:spChg>
      </pc:sldChg>
      <pc:sldMasterChg chg="modTransition modSldLayout">
        <pc:chgData name="Chris Droussiotis" userId="66921b89f68d3868" providerId="LiveId" clId="{CB16D867-896A-44D5-9212-D95F92EDB8E7}" dt="2022-08-22T22:51:09.429" v="1374"/>
        <pc:sldMasterMkLst>
          <pc:docMk/>
          <pc:sldMasterMk cId="3531261055" sldId="2147483726"/>
        </pc:sldMasterMkLst>
        <pc:sldLayoutChg chg="modTransition">
          <pc:chgData name="Chris Droussiotis" userId="66921b89f68d3868" providerId="LiveId" clId="{CB16D867-896A-44D5-9212-D95F92EDB8E7}" dt="2022-08-22T22:51:09.429" v="1374"/>
          <pc:sldLayoutMkLst>
            <pc:docMk/>
            <pc:sldMasterMk cId="3531261055" sldId="2147483726"/>
            <pc:sldLayoutMk cId="395079521" sldId="2147483727"/>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1243533689" sldId="2147483728"/>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544364395" sldId="2147483729"/>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3683894917" sldId="2147483730"/>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2748915855" sldId="2147483731"/>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2071736179" sldId="2147483732"/>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3612247949" sldId="2147483733"/>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2340470129" sldId="2147483734"/>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3667645574" sldId="2147483735"/>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4197668884" sldId="2147483736"/>
          </pc:sldLayoutMkLst>
        </pc:sldLayoutChg>
        <pc:sldLayoutChg chg="modTransition">
          <pc:chgData name="Chris Droussiotis" userId="66921b89f68d3868" providerId="LiveId" clId="{CB16D867-896A-44D5-9212-D95F92EDB8E7}" dt="2022-08-22T22:51:09.429" v="1374"/>
          <pc:sldLayoutMkLst>
            <pc:docMk/>
            <pc:sldMasterMk cId="3531261055" sldId="2147483726"/>
            <pc:sldLayoutMk cId="2717468902" sldId="214748373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8/22/2022</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8/22/2022</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13</a:t>
            </a:fld>
            <a:endParaRPr lang="en-US" dirty="0"/>
          </a:p>
        </p:txBody>
      </p:sp>
    </p:spTree>
    <p:extLst>
      <p:ext uri="{BB962C8B-B14F-4D97-AF65-F5344CB8AC3E}">
        <p14:creationId xmlns:p14="http://schemas.microsoft.com/office/powerpoint/2010/main" val="8974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14</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defTabSz="483306">
              <a:defRPr/>
            </a:pPr>
            <a:fld id="{99CBBD5B-EA0C-4450-900B-864571C15FE2}" type="slidenum">
              <a:rPr lang="en-US">
                <a:solidFill>
                  <a:srgbClr val="000000"/>
                </a:solidFill>
                <a:latin typeface="Corbel"/>
              </a:rPr>
              <a:pPr defTabSz="483306">
                <a:defRPr/>
              </a:pPr>
              <a:t>15</a:t>
            </a:fld>
            <a:endParaRPr lang="en-US" dirty="0">
              <a:solidFill>
                <a:srgbClr val="000000"/>
              </a:solidFill>
              <a:latin typeface="Corbel"/>
            </a:endParaRPr>
          </a:p>
        </p:txBody>
      </p:sp>
    </p:spTree>
    <p:extLst>
      <p:ext uri="{BB962C8B-B14F-4D97-AF65-F5344CB8AC3E}">
        <p14:creationId xmlns:p14="http://schemas.microsoft.com/office/powerpoint/2010/main" val="395937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defTabSz="483306">
              <a:defRPr/>
            </a:pPr>
            <a:fld id="{99CBBD5B-EA0C-4450-900B-864571C15FE2}" type="slidenum">
              <a:rPr lang="en-US">
                <a:solidFill>
                  <a:srgbClr val="000000"/>
                </a:solidFill>
                <a:latin typeface="Corbel"/>
              </a:rPr>
              <a:pPr defTabSz="483306">
                <a:defRPr/>
              </a:pPr>
              <a:t>16</a:t>
            </a:fld>
            <a:endParaRPr lang="en-US" dirty="0">
              <a:solidFill>
                <a:srgbClr val="000000"/>
              </a:solidFill>
              <a:latin typeface="Corbel"/>
            </a:endParaRPr>
          </a:p>
        </p:txBody>
      </p:sp>
    </p:spTree>
    <p:extLst>
      <p:ext uri="{BB962C8B-B14F-4D97-AF65-F5344CB8AC3E}">
        <p14:creationId xmlns:p14="http://schemas.microsoft.com/office/powerpoint/2010/main" val="225759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defTabSz="483306">
              <a:defRPr/>
            </a:pPr>
            <a:fld id="{99CBBD5B-EA0C-4450-900B-864571C15FE2}" type="slidenum">
              <a:rPr lang="en-US">
                <a:solidFill>
                  <a:srgbClr val="000000"/>
                </a:solidFill>
                <a:latin typeface="Corbel"/>
              </a:rPr>
              <a:pPr defTabSz="483306">
                <a:defRPr/>
              </a:pPr>
              <a:t>17</a:t>
            </a:fld>
            <a:endParaRPr lang="en-US" dirty="0">
              <a:solidFill>
                <a:srgbClr val="000000"/>
              </a:solidFill>
              <a:latin typeface="Corbel"/>
            </a:endParaRPr>
          </a:p>
        </p:txBody>
      </p:sp>
    </p:spTree>
    <p:extLst>
      <p:ext uri="{BB962C8B-B14F-4D97-AF65-F5344CB8AC3E}">
        <p14:creationId xmlns:p14="http://schemas.microsoft.com/office/powerpoint/2010/main" val="225211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defTabSz="483306">
              <a:defRPr/>
            </a:pPr>
            <a:fld id="{99CBBD5B-EA0C-4450-900B-864571C15FE2}" type="slidenum">
              <a:rPr lang="en-US">
                <a:solidFill>
                  <a:srgbClr val="000000"/>
                </a:solidFill>
                <a:latin typeface="Corbel"/>
              </a:rPr>
              <a:pPr defTabSz="483306">
                <a:defRPr/>
              </a:pPr>
              <a:t>18</a:t>
            </a:fld>
            <a:endParaRPr lang="en-US" dirty="0">
              <a:solidFill>
                <a:srgbClr val="000000"/>
              </a:solidFill>
              <a:latin typeface="Corbel"/>
            </a:endParaRPr>
          </a:p>
        </p:txBody>
      </p:sp>
    </p:spTree>
    <p:extLst>
      <p:ext uri="{BB962C8B-B14F-4D97-AF65-F5344CB8AC3E}">
        <p14:creationId xmlns:p14="http://schemas.microsoft.com/office/powerpoint/2010/main" val="401495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34"/>
              </a:spcAft>
              <a:defRPr/>
            </a:pPr>
            <a:endParaRPr lang="en-US" dirty="0"/>
          </a:p>
        </p:txBody>
      </p:sp>
      <p:sp>
        <p:nvSpPr>
          <p:cNvPr id="4" name="Slide Number Placeholder 3"/>
          <p:cNvSpPr>
            <a:spLocks noGrp="1"/>
          </p:cNvSpPr>
          <p:nvPr>
            <p:ph type="sldNum" sz="quarter" idx="10"/>
          </p:nvPr>
        </p:nvSpPr>
        <p:spPr/>
        <p:txBody>
          <a:bodyPr/>
          <a:lstStyle/>
          <a:p>
            <a:pPr defTabSz="483306">
              <a:defRPr/>
            </a:pPr>
            <a:fld id="{99CBBD5B-EA0C-4450-900B-864571C15FE2}" type="slidenum">
              <a:rPr lang="en-US">
                <a:solidFill>
                  <a:srgbClr val="000000"/>
                </a:solidFill>
                <a:latin typeface="Corbel"/>
              </a:rPr>
              <a:pPr defTabSz="483306">
                <a:defRPr/>
              </a:pPr>
              <a:t>19</a:t>
            </a:fld>
            <a:endParaRPr lang="en-US" dirty="0">
              <a:solidFill>
                <a:srgbClr val="000000"/>
              </a:solidFill>
              <a:latin typeface="Corbel"/>
            </a:endParaRPr>
          </a:p>
        </p:txBody>
      </p:sp>
    </p:spTree>
    <p:extLst>
      <p:ext uri="{BB962C8B-B14F-4D97-AF65-F5344CB8AC3E}">
        <p14:creationId xmlns:p14="http://schemas.microsoft.com/office/powerpoint/2010/main" val="208327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8/22/2022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8/22/2022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90.png"/><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0.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2.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4.xm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1" y="609600"/>
            <a:ext cx="6431211" cy="1622321"/>
          </a:xfrm>
        </p:spPr>
        <p:txBody>
          <a:bodyPr vert="horz" lIns="91440" tIns="45720" rIns="91440" bIns="45720" rtlCol="0" anchor="t">
            <a:normAutofit fontScale="90000"/>
          </a:bodyPr>
          <a:lstStyle/>
          <a:p>
            <a:pPr defTabSz="457200"/>
            <a:r>
              <a:rPr lang="en-US" sz="4200" dirty="0">
                <a:solidFill>
                  <a:srgbClr val="EBEBEB"/>
                </a:solidFill>
              </a:rPr>
              <a:t>Chapter 6: Financial Credit and Structure of the Loan</a:t>
            </a:r>
            <a:br>
              <a:rPr lang="en-US" sz="4200" dirty="0">
                <a:solidFill>
                  <a:srgbClr val="EBEBEB"/>
                </a:solidFill>
              </a:rPr>
            </a:br>
            <a:br>
              <a:rPr lang="en-US" sz="4200" dirty="0">
                <a:solidFill>
                  <a:srgbClr val="EBEBEB"/>
                </a:solidFill>
              </a:rPr>
            </a:br>
            <a:br>
              <a:rPr lang="en-US" sz="4200" dirty="0">
                <a:solidFill>
                  <a:srgbClr val="EBEBEB"/>
                </a:solidFill>
              </a:rPr>
            </a:br>
            <a:r>
              <a:rPr lang="en-US" sz="2700" dirty="0">
                <a:solidFill>
                  <a:srgbClr val="FFFF00"/>
                </a:solidFill>
              </a:rPr>
              <a:t>Case Study: HOME SUITES (HSE)</a:t>
            </a:r>
            <a:br>
              <a:rPr lang="en-US" sz="2700" dirty="0">
                <a:solidFill>
                  <a:srgbClr val="FFFF00"/>
                </a:solidFill>
              </a:rPr>
            </a:br>
            <a:endParaRPr lang="en-US" sz="2700" dirty="0">
              <a:solidFill>
                <a:srgbClr val="FFFF00"/>
              </a:solidFill>
            </a:endParaRP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6</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50812" y="59700"/>
            <a:ext cx="11077046" cy="1400530"/>
          </a:xfrm>
        </p:spPr>
        <p:txBody>
          <a:bodyPr anchor="ctr">
            <a:normAutofit/>
          </a:bodyPr>
          <a:lstStyle/>
          <a:p>
            <a:r>
              <a:rPr lang="en-US" sz="3600" b="1" dirty="0">
                <a:solidFill>
                  <a:srgbClr val="FFFFFF"/>
                </a:solidFill>
              </a:rPr>
              <a:t>ONE TRANSACTION, MULTIPLE EXPECTATIONS:</a:t>
            </a:r>
            <a:br>
              <a:rPr lang="en-US" sz="3600" b="1" dirty="0">
                <a:solidFill>
                  <a:srgbClr val="FFFFFF"/>
                </a:solidFill>
              </a:rPr>
            </a:br>
            <a:r>
              <a:rPr lang="en-US" sz="3600" b="1" dirty="0">
                <a:solidFill>
                  <a:srgbClr val="FFFFFF"/>
                </a:solidFill>
              </a:rPr>
              <a:t>THE ANALYSIS</a:t>
            </a:r>
            <a:endParaRPr lang="en-US" sz="3600"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marL="0" indent="0">
              <a:buNone/>
            </a:pPr>
            <a:r>
              <a:rPr lang="en-US" sz="1800" b="0" i="0" u="none" strike="noStrike" baseline="0" dirty="0">
                <a:latin typeface="Lato-Light"/>
              </a:rPr>
              <a:t>Basically, a transaction such as mergers and acquisitions (M&amp;A) or an LBO include multiple parties that are needed for a successful execution such as </a:t>
            </a:r>
          </a:p>
          <a:p>
            <a:r>
              <a:rPr lang="en-US" sz="1800" dirty="0">
                <a:latin typeface="Lato-Light"/>
              </a:rPr>
              <a:t>P</a:t>
            </a:r>
            <a:r>
              <a:rPr lang="en-US" sz="1800" b="0" i="0" u="none" strike="noStrike" baseline="0" dirty="0">
                <a:latin typeface="Lato-Light"/>
              </a:rPr>
              <a:t>rivate, strategic, and public investors; </a:t>
            </a:r>
          </a:p>
          <a:p>
            <a:r>
              <a:rPr lang="en-US" sz="1800" dirty="0">
                <a:latin typeface="Lato-Light"/>
              </a:rPr>
              <a:t>I</a:t>
            </a:r>
            <a:r>
              <a:rPr lang="en-US" sz="1800" b="0" i="0" u="none" strike="noStrike" baseline="0" dirty="0">
                <a:latin typeface="Lato-Light"/>
              </a:rPr>
              <a:t>nvestment bankers and underwriters; </a:t>
            </a:r>
          </a:p>
          <a:p>
            <a:r>
              <a:rPr lang="en-US" sz="1800" dirty="0">
                <a:latin typeface="Lato-Light"/>
              </a:rPr>
              <a:t>C</a:t>
            </a:r>
            <a:r>
              <a:rPr lang="en-US" sz="1800" b="0" i="0" u="none" strike="noStrike" baseline="0" dirty="0">
                <a:latin typeface="Lato-Light"/>
              </a:rPr>
              <a:t>ommercial bankers who provide bank loans; </a:t>
            </a:r>
          </a:p>
          <a:p>
            <a:r>
              <a:rPr lang="en-US" sz="1800" dirty="0">
                <a:latin typeface="Lato-Light"/>
              </a:rPr>
              <a:t>B</a:t>
            </a:r>
            <a:r>
              <a:rPr lang="en-US" sz="1800" b="0" i="0" u="none" strike="noStrike" baseline="0" dirty="0">
                <a:latin typeface="Lato-Light"/>
              </a:rPr>
              <a:t>ond investors; </a:t>
            </a:r>
          </a:p>
          <a:p>
            <a:r>
              <a:rPr lang="en-US" sz="1800" dirty="0">
                <a:latin typeface="Lato-Light"/>
              </a:rPr>
              <a:t>T</a:t>
            </a:r>
            <a:r>
              <a:rPr lang="en-US" sz="1800" b="0" i="0" u="none" strike="noStrike" baseline="0" dirty="0">
                <a:latin typeface="Lato-Light"/>
              </a:rPr>
              <a:t>arget companies; </a:t>
            </a:r>
          </a:p>
          <a:p>
            <a:r>
              <a:rPr lang="en-US" sz="1800" dirty="0">
                <a:latin typeface="Lato-Light"/>
              </a:rPr>
              <a:t>G</a:t>
            </a:r>
            <a:r>
              <a:rPr lang="en-US" sz="1800" b="0" i="0" u="none" strike="noStrike" baseline="0" dirty="0">
                <a:latin typeface="Lato-Light"/>
              </a:rPr>
              <a:t>overnment regulators; and </a:t>
            </a:r>
          </a:p>
          <a:p>
            <a:r>
              <a:rPr lang="en-US" sz="1800" dirty="0">
                <a:latin typeface="Lato-Light"/>
              </a:rPr>
              <a:t>R</a:t>
            </a:r>
            <a:r>
              <a:rPr lang="en-US" sz="1800" b="0" i="0" u="none" strike="noStrike" baseline="0" dirty="0">
                <a:latin typeface="Lato-Light"/>
              </a:rPr>
              <a:t>ating agencies. </a:t>
            </a:r>
          </a:p>
        </p:txBody>
      </p:sp>
    </p:spTree>
    <p:extLst>
      <p:ext uri="{BB962C8B-B14F-4D97-AF65-F5344CB8AC3E}">
        <p14:creationId xmlns:p14="http://schemas.microsoft.com/office/powerpoint/2010/main" val="1688525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50812" y="59700"/>
            <a:ext cx="11077046" cy="1400530"/>
          </a:xfrm>
        </p:spPr>
        <p:txBody>
          <a:bodyPr anchor="ctr">
            <a:normAutofit/>
          </a:bodyPr>
          <a:lstStyle/>
          <a:p>
            <a:r>
              <a:rPr lang="en-US" sz="3600" b="1" dirty="0">
                <a:solidFill>
                  <a:srgbClr val="FFFFFF"/>
                </a:solidFill>
              </a:rPr>
              <a:t>STRUCTURING THE TRANSACTION</a:t>
            </a:r>
            <a:endParaRPr lang="en-US" sz="3600"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marL="0" indent="0">
              <a:buNone/>
            </a:pPr>
            <a:r>
              <a:rPr lang="en-US" sz="1800" b="0" i="0" u="none" strike="noStrike" baseline="0" dirty="0">
                <a:latin typeface="Lato-Light"/>
              </a:rPr>
              <a:t>They are various steps to structuring an LBO. Investment banks that advise the PE investors typically consider the following:</a:t>
            </a:r>
          </a:p>
          <a:p>
            <a:pPr algn="l"/>
            <a:r>
              <a:rPr lang="en-US" sz="1800" b="0" i="0" u="none" strike="noStrike" baseline="0" dirty="0">
                <a:solidFill>
                  <a:srgbClr val="000000"/>
                </a:solidFill>
                <a:latin typeface="Lato-Light"/>
              </a:rPr>
              <a:t>Measuring debt capacity. What is the maximum debt banks and bond holders, or mezzanine investors are willing to lend?</a:t>
            </a:r>
          </a:p>
          <a:p>
            <a:pPr algn="l"/>
            <a:r>
              <a:rPr lang="en-US" sz="1800" b="0" i="0" u="none" strike="noStrike" baseline="0" dirty="0">
                <a:solidFill>
                  <a:srgbClr val="000000"/>
                </a:solidFill>
                <a:latin typeface="Lato-Light"/>
              </a:rPr>
              <a:t>Building a financial model that demonstrates how the debt will be serviced and how the PE investor will meet his or her expected return. The financial model will build top-line revenue growth for the acquisition target, cost and income margin assumptions, capital expenditures (Capex) that support the projected growth level, and interest rate assumptions for each type of debt.</a:t>
            </a:r>
          </a:p>
          <a:p>
            <a:pPr algn="l"/>
            <a:r>
              <a:rPr lang="en-US" sz="1800" b="0" i="0" u="none" strike="noStrike" baseline="0" dirty="0">
                <a:solidFill>
                  <a:srgbClr val="000000"/>
                </a:solidFill>
                <a:latin typeface="Lato-Light"/>
              </a:rPr>
              <a:t>Build the equity cash flows, including a measurable terminal value and appropriate discount rates.</a:t>
            </a:r>
            <a:endParaRPr lang="en-US" sz="1800" b="0" i="0" u="none" strike="noStrike" baseline="0" dirty="0">
              <a:latin typeface="Lato-Light"/>
            </a:endParaRPr>
          </a:p>
        </p:txBody>
      </p:sp>
    </p:spTree>
    <p:extLst>
      <p:ext uri="{BB962C8B-B14F-4D97-AF65-F5344CB8AC3E}">
        <p14:creationId xmlns:p14="http://schemas.microsoft.com/office/powerpoint/2010/main" val="310656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50812" y="59700"/>
            <a:ext cx="11077046" cy="1400530"/>
          </a:xfrm>
        </p:spPr>
        <p:txBody>
          <a:bodyPr anchor="ctr">
            <a:normAutofit/>
          </a:bodyPr>
          <a:lstStyle/>
          <a:p>
            <a:r>
              <a:rPr lang="en-US" sz="3600" b="1" dirty="0">
                <a:solidFill>
                  <a:srgbClr val="FFFFFF"/>
                </a:solidFill>
              </a:rPr>
              <a:t>BUILDING THE MODEL AND TESTING THE DEBT REPAYMENT AND EQUITY RETURN USING EXCEL</a:t>
            </a:r>
            <a:endParaRPr lang="en-US" sz="3600"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marL="0" indent="0" algn="l">
              <a:buNone/>
            </a:pPr>
            <a:r>
              <a:rPr lang="en-US" sz="1600" b="1" i="1" u="none" strike="noStrike" baseline="0" dirty="0">
                <a:solidFill>
                  <a:srgbClr val="4BAA86"/>
                </a:solidFill>
                <a:latin typeface="Lato-BoldItalic"/>
              </a:rPr>
              <a:t>Building the Historical Analysis</a:t>
            </a:r>
          </a:p>
          <a:p>
            <a:pPr algn="l"/>
            <a:r>
              <a:rPr lang="en-US" sz="1600" b="0" i="0" u="none" strike="noStrike" baseline="0" dirty="0">
                <a:solidFill>
                  <a:srgbClr val="000000"/>
                </a:solidFill>
                <a:latin typeface="Lato-Light"/>
              </a:rPr>
              <a:t>The first step is to collect all the company’s historical financial information (10K and 10Q reports if the target is a publicly traded company)</a:t>
            </a:r>
          </a:p>
          <a:p>
            <a:pPr algn="l"/>
            <a:r>
              <a:rPr lang="en-US" sz="1600" b="0" i="0" u="none" strike="noStrike" baseline="0" dirty="0">
                <a:solidFill>
                  <a:srgbClr val="000000"/>
                </a:solidFill>
                <a:latin typeface="Lato-Light"/>
              </a:rPr>
              <a:t>In an M&amp;A or an LBO transaction, the sell-side adviser typically provides this information to interested buyers, which might also include industry reports, transaction specifics, and financial projections. </a:t>
            </a:r>
          </a:p>
          <a:p>
            <a:pPr marL="0" indent="0" algn="l">
              <a:buNone/>
            </a:pPr>
            <a:r>
              <a:rPr lang="en-US" sz="1600" b="1" i="1" u="none" strike="noStrike" baseline="0" dirty="0">
                <a:solidFill>
                  <a:srgbClr val="4BAA86"/>
                </a:solidFill>
                <a:latin typeface="Lato-BoldItalic"/>
              </a:rPr>
              <a:t>Setting Up the M&amp;A or LBO Transactions Sources and Uses</a:t>
            </a:r>
          </a:p>
          <a:p>
            <a:pPr algn="l"/>
            <a:r>
              <a:rPr lang="en-US" sz="1600" b="0" i="0" u="none" strike="noStrike" baseline="0" dirty="0">
                <a:solidFill>
                  <a:srgbClr val="E7934B"/>
                </a:solidFill>
                <a:latin typeface="Lato-Regular"/>
              </a:rPr>
              <a:t>• </a:t>
            </a:r>
            <a:r>
              <a:rPr lang="en-US" sz="1600" b="1" i="1" u="none" strike="noStrike" baseline="0" dirty="0">
                <a:solidFill>
                  <a:srgbClr val="000000"/>
                </a:solidFill>
                <a:latin typeface="Lato-BoldItalic"/>
              </a:rPr>
              <a:t>Assumption of Purchase Price—Use of Capital. </a:t>
            </a:r>
            <a:r>
              <a:rPr lang="en-US" sz="1600" b="0" i="0" u="none" strike="noStrike" baseline="0" dirty="0">
                <a:solidFill>
                  <a:srgbClr val="000000"/>
                </a:solidFill>
                <a:latin typeface="Lato-Light"/>
              </a:rPr>
              <a:t>The PE firm might hire an adviser (buy-side adviser) to assist them with the purchase price. In general, an experienced PE firm will use basic assumption first to run the numbers </a:t>
            </a:r>
            <a:r>
              <a:rPr lang="en-US" sz="1600" b="0" i="0" u="none" strike="noStrike" baseline="0" dirty="0">
                <a:latin typeface="Lato-Light"/>
              </a:rPr>
              <a:t>such as EBITDA purchase multiples.</a:t>
            </a:r>
          </a:p>
          <a:p>
            <a:pPr algn="l"/>
            <a:r>
              <a:rPr lang="en-US" sz="1600" b="1" i="1" u="none" strike="noStrike" baseline="0" dirty="0">
                <a:latin typeface="Lato-BoldItalic"/>
              </a:rPr>
              <a:t>Assumption of Financing and Debt Repayment—Source of Capital. </a:t>
            </a:r>
            <a:r>
              <a:rPr lang="en-US" sz="1600" b="0" i="0" u="none" strike="noStrike" baseline="0" dirty="0">
                <a:latin typeface="Lato-Light"/>
              </a:rPr>
              <a:t>The sources of capital are determined by the target company’s debt capacity.</a:t>
            </a:r>
          </a:p>
          <a:p>
            <a:pPr marL="0" indent="0" algn="l">
              <a:buNone/>
            </a:pPr>
            <a:r>
              <a:rPr lang="en-US" sz="1600" b="1" i="1" u="none" strike="noStrike" baseline="0" dirty="0">
                <a:solidFill>
                  <a:srgbClr val="4BAA86"/>
                </a:solidFill>
                <a:latin typeface="Lato-BoldItalic"/>
              </a:rPr>
              <a:t>Building the Projections</a:t>
            </a:r>
          </a:p>
          <a:p>
            <a:pPr algn="l"/>
            <a:r>
              <a:rPr lang="en-US" sz="1600" b="0" i="0" u="none" strike="noStrike" baseline="0" dirty="0">
                <a:solidFill>
                  <a:srgbClr val="000000"/>
                </a:solidFill>
                <a:latin typeface="Lato-Light"/>
              </a:rPr>
              <a:t>All lines of the income, cash flow, and balance sheet statements need to be addressed in projecting them out.</a:t>
            </a:r>
            <a:endParaRPr lang="en-US" sz="1600" b="0" i="0" u="none" strike="noStrike" baseline="0" dirty="0">
              <a:latin typeface="Lato-Light"/>
            </a:endParaRPr>
          </a:p>
        </p:txBody>
      </p:sp>
    </p:spTree>
    <p:extLst>
      <p:ext uri="{BB962C8B-B14F-4D97-AF65-F5344CB8AC3E}">
        <p14:creationId xmlns:p14="http://schemas.microsoft.com/office/powerpoint/2010/main" val="3486518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
        <p:nvSpPr>
          <p:cNvPr id="7" name="Content Placeholder 6">
            <a:extLst>
              <a:ext uri="{FF2B5EF4-FFF2-40B4-BE49-F238E27FC236}">
                <a16:creationId xmlns:a16="http://schemas.microsoft.com/office/drawing/2014/main" id="{5655B3E0-EA1C-5FF9-8C67-88C9208E52BE}"/>
              </a:ext>
            </a:extLst>
          </p:cNvPr>
          <p:cNvSpPr>
            <a:spLocks noGrp="1"/>
          </p:cNvSpPr>
          <p:nvPr>
            <p:ph idx="1"/>
          </p:nvPr>
        </p:nvSpPr>
        <p:spPr/>
        <p:txBody>
          <a:bodyPr>
            <a:normAutofit/>
          </a:bodyPr>
          <a:lstStyle/>
          <a:p>
            <a:pPr marL="0" indent="0">
              <a:buNone/>
            </a:pPr>
            <a:r>
              <a:rPr lang="en-US" sz="4400" dirty="0">
                <a:solidFill>
                  <a:srgbClr val="FFFFFF"/>
                </a:solidFill>
              </a:rPr>
              <a:t>CASE STUDY: </a:t>
            </a:r>
          </a:p>
          <a:p>
            <a:pPr marL="0" indent="0">
              <a:buNone/>
            </a:pPr>
            <a:r>
              <a:rPr lang="en-US" sz="4400" dirty="0">
                <a:solidFill>
                  <a:srgbClr val="FFFFFF"/>
                </a:solidFill>
              </a:rPr>
              <a:t>HOME SUITES (HSE)</a:t>
            </a:r>
            <a:endParaRPr lang="en-US" sz="4400" dirty="0"/>
          </a:p>
        </p:txBody>
      </p:sp>
    </p:spTree>
    <p:extLst>
      <p:ext uri="{BB962C8B-B14F-4D97-AF65-F5344CB8AC3E}">
        <p14:creationId xmlns:p14="http://schemas.microsoft.com/office/powerpoint/2010/main" val="379167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88500" y="2298896"/>
            <a:ext cx="11817315" cy="4385220"/>
          </a:xfrm>
        </p:spPr>
        <p:txBody>
          <a:bodyPr>
            <a:normAutofit fontScale="92500" lnSpcReduction="10000"/>
          </a:bodyPr>
          <a:lstStyle/>
          <a:p>
            <a:pPr marL="0" indent="0" algn="l">
              <a:buNone/>
            </a:pPr>
            <a:r>
              <a:rPr lang="en-US" sz="1800" b="1" i="0" u="none" strike="noStrike" baseline="0" dirty="0">
                <a:solidFill>
                  <a:srgbClr val="1F5579"/>
                </a:solidFill>
                <a:latin typeface="Lato-Bold"/>
              </a:rPr>
              <a:t>CASE STUDY: HOME SUITES (HSE)</a:t>
            </a:r>
          </a:p>
          <a:p>
            <a:pPr marL="0" indent="0" algn="l">
              <a:buNone/>
            </a:pPr>
            <a:r>
              <a:rPr lang="en-US" sz="1800" b="0" i="0" u="none" strike="noStrike" baseline="0" dirty="0">
                <a:solidFill>
                  <a:srgbClr val="000000"/>
                </a:solidFill>
                <a:latin typeface="Lato-Light"/>
              </a:rPr>
              <a:t>Back to the case study of Home Suites (HSE) from the end of Chapter 5. As part of the credit application, the deal team from Drou Bank Corporation (“DBC” or “Drou Bank”) needs to run an analysis based on the structure and terms of the deal, as well as test debt repayment capacity from base case and stress case. These parts are normally conducted by the more experienced senior analyst or associate of the deal team.</a:t>
            </a:r>
          </a:p>
          <a:p>
            <a:pPr marL="0" indent="0" algn="l">
              <a:buNone/>
            </a:pPr>
            <a:r>
              <a:rPr lang="en-US" sz="1800" b="1" i="1" u="none" strike="noStrike" baseline="0" dirty="0">
                <a:solidFill>
                  <a:srgbClr val="DD9F28"/>
                </a:solidFill>
                <a:latin typeface="Lato-BoldItalic"/>
              </a:rPr>
              <a:t>Transaction Background</a:t>
            </a:r>
          </a:p>
          <a:p>
            <a:pPr algn="l"/>
            <a:r>
              <a:rPr lang="en-US" sz="1800" b="0" i="0" u="none" strike="noStrike" baseline="0" dirty="0">
                <a:solidFill>
                  <a:srgbClr val="000000"/>
                </a:solidFill>
                <a:latin typeface="Lato-Light"/>
              </a:rPr>
              <a:t>SuperInv Group and AllStar Group (the “Sponsors”) agreed to buy hotel operator Home Suites for $7.6 billion.</a:t>
            </a:r>
          </a:p>
          <a:p>
            <a:pPr algn="l"/>
            <a:r>
              <a:rPr lang="en-US" sz="1800" b="0" i="0" u="none" strike="noStrike" baseline="0" dirty="0">
                <a:solidFill>
                  <a:srgbClr val="000000"/>
                </a:solidFill>
                <a:latin typeface="Lato-Light"/>
              </a:rPr>
              <a:t>The Sponsors’ cash offer of $22.50 per share represents a premium of 20% to HSE’s share closing price on April 2. The total consideration will be funded by a split of 70% of equity injection from the Sponsors and 30% of debt financing with Bank A as the agent bank. </a:t>
            </a:r>
          </a:p>
          <a:p>
            <a:pPr algn="l"/>
            <a:r>
              <a:rPr lang="en-US" sz="1800" b="0" i="0" u="none" strike="noStrike" baseline="0" dirty="0">
                <a:solidFill>
                  <a:srgbClr val="000000"/>
                </a:solidFill>
                <a:latin typeface="Lato-Light"/>
              </a:rPr>
              <a:t>The transaction is scheduled to close in November 2021. Drou Bank was invited by PE firm AllStar to participate in the transaction as a Join Lead Arranger (“JLA”) with $475 million commitments to bank debt ($100 million revolver, $175 million Term Loan A, $200 million Term Loan B). </a:t>
            </a:r>
          </a:p>
          <a:p>
            <a:pPr algn="l"/>
            <a:r>
              <a:rPr lang="en-US" sz="1800" b="0" i="0" u="none" strike="noStrike" baseline="0" dirty="0">
                <a:solidFill>
                  <a:srgbClr val="000000"/>
                </a:solidFill>
                <a:latin typeface="Lato-Light"/>
              </a:rPr>
              <a:t>In addition, Drou Bank will also commit $198.75 million to the bridge loan facility, which will be taken down by subordinated corporate bonds upon closing of the LBO transaction.</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44496" y="2150512"/>
            <a:ext cx="11817315" cy="4385220"/>
          </a:xfrm>
        </p:spPr>
        <p:txBody>
          <a:bodyPr>
            <a:normAutofit/>
          </a:bodyPr>
          <a:lstStyle/>
          <a:p>
            <a:pPr lvl="1"/>
            <a:endParaRPr lang="en-US" sz="1600" b="0" i="0" u="none" strike="noStrike" baseline="0" dirty="0">
              <a:latin typeface="Lato-Light"/>
            </a:endParaRPr>
          </a:p>
          <a:p>
            <a:pPr algn="l"/>
            <a:endParaRPr lang="en-US" sz="1800" b="0" i="0" u="none" strike="noStrike" baseline="0" dirty="0">
              <a:latin typeface="Lato-Light"/>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pic>
        <p:nvPicPr>
          <p:cNvPr id="6" name="Picture 5">
            <a:extLst>
              <a:ext uri="{FF2B5EF4-FFF2-40B4-BE49-F238E27FC236}">
                <a16:creationId xmlns:a16="http://schemas.microsoft.com/office/drawing/2014/main" id="{734AEDFD-37B2-598C-7B6B-090EBDE53204}"/>
              </a:ext>
            </a:extLst>
          </p:cNvPr>
          <p:cNvPicPr>
            <a:picLocks noChangeAspect="1"/>
          </p:cNvPicPr>
          <p:nvPr/>
        </p:nvPicPr>
        <p:blipFill>
          <a:blip r:embed="rId7"/>
          <a:stretch>
            <a:fillRect/>
          </a:stretch>
        </p:blipFill>
        <p:spPr>
          <a:xfrm>
            <a:off x="836612" y="2333728"/>
            <a:ext cx="10349378" cy="4202003"/>
          </a:xfrm>
          <a:prstGeom prst="rect">
            <a:avLst/>
          </a:prstGeom>
        </p:spPr>
      </p:pic>
    </p:spTree>
    <p:extLst>
      <p:ext uri="{BB962C8B-B14F-4D97-AF65-F5344CB8AC3E}">
        <p14:creationId xmlns:p14="http://schemas.microsoft.com/office/powerpoint/2010/main" val="3270856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pic>
        <p:nvPicPr>
          <p:cNvPr id="6" name="Content Placeholder 5">
            <a:extLst>
              <a:ext uri="{FF2B5EF4-FFF2-40B4-BE49-F238E27FC236}">
                <a16:creationId xmlns:a16="http://schemas.microsoft.com/office/drawing/2014/main" id="{DED73D82-B0AB-28E3-089E-2048FF0B139A}"/>
              </a:ext>
            </a:extLst>
          </p:cNvPr>
          <p:cNvPicPr>
            <a:picLocks noGrp="1" noChangeAspect="1"/>
          </p:cNvPicPr>
          <p:nvPr>
            <p:ph idx="1"/>
          </p:nvPr>
        </p:nvPicPr>
        <p:blipFill>
          <a:blip r:embed="rId3"/>
          <a:stretch>
            <a:fillRect/>
          </a:stretch>
        </p:blipFill>
        <p:spPr>
          <a:xfrm>
            <a:off x="1751012" y="2189649"/>
            <a:ext cx="8153400" cy="437338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5"/>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7"/>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269848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a:solidFill>
                  <a:srgbClr val="FFFFFF"/>
                </a:solidFill>
              </a:rPr>
              <a:t>CASE STUDY: HOME SUITES (HSE)</a:t>
            </a:r>
            <a:endParaRPr lang="en-US"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graphicFrame>
        <p:nvGraphicFramePr>
          <p:cNvPr id="8" name="Table 8">
            <a:extLst>
              <a:ext uri="{FF2B5EF4-FFF2-40B4-BE49-F238E27FC236}">
                <a16:creationId xmlns:a16="http://schemas.microsoft.com/office/drawing/2014/main" id="{897CAA12-FB17-4883-C63C-26A2FDD517AE}"/>
              </a:ext>
            </a:extLst>
          </p:cNvPr>
          <p:cNvGraphicFramePr>
            <a:graphicFrameLocks noGrp="1"/>
          </p:cNvGraphicFramePr>
          <p:nvPr>
            <p:ph idx="1"/>
            <p:extLst>
              <p:ext uri="{D42A27DB-BD31-4B8C-83A1-F6EECF244321}">
                <p14:modId xmlns:p14="http://schemas.microsoft.com/office/powerpoint/2010/main" val="2063521158"/>
              </p:ext>
            </p:extLst>
          </p:nvPr>
        </p:nvGraphicFramePr>
        <p:xfrm>
          <a:off x="1065212" y="2872264"/>
          <a:ext cx="8943974" cy="377926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581682778"/>
                    </a:ext>
                  </a:extLst>
                </a:gridCol>
                <a:gridCol w="6124574">
                  <a:extLst>
                    <a:ext uri="{9D8B030D-6E8A-4147-A177-3AD203B41FA5}">
                      <a16:colId xmlns:a16="http://schemas.microsoft.com/office/drawing/2014/main" val="1450010610"/>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794829354"/>
                  </a:ext>
                </a:extLst>
              </a:tr>
              <a:tr h="370840">
                <a:tc>
                  <a:txBody>
                    <a:bodyPr/>
                    <a:lstStyle/>
                    <a:p>
                      <a:r>
                        <a:rPr lang="en-US" sz="1800" b="0" i="0" u="none" strike="noStrike" baseline="0" dirty="0">
                          <a:latin typeface="Lato-Light"/>
                        </a:rPr>
                        <a:t>Borrower(s): 	</a:t>
                      </a:r>
                      <a:endParaRPr lang="en-US" dirty="0"/>
                    </a:p>
                  </a:txBody>
                  <a:tcPr/>
                </a:tc>
                <a:tc>
                  <a:txBody>
                    <a:bodyPr/>
                    <a:lstStyle/>
                    <a:p>
                      <a:r>
                        <a:rPr lang="en-US" sz="1800" b="0" i="0" u="none" strike="noStrike" baseline="0" dirty="0">
                          <a:latin typeface="Lato-Light"/>
                        </a:rPr>
                        <a:t>Home Suites Inc (the “Borrower”)</a:t>
                      </a:r>
                      <a:endParaRPr lang="en-US" dirty="0"/>
                    </a:p>
                  </a:txBody>
                  <a:tcPr/>
                </a:tc>
                <a:extLst>
                  <a:ext uri="{0D108BD9-81ED-4DB2-BD59-A6C34878D82A}">
                    <a16:rowId xmlns:a16="http://schemas.microsoft.com/office/drawing/2014/main" val="3583429244"/>
                  </a:ext>
                </a:extLst>
              </a:tr>
              <a:tr h="370840">
                <a:tc>
                  <a:txBody>
                    <a:bodyPr/>
                    <a:lstStyle/>
                    <a:p>
                      <a:r>
                        <a:rPr lang="en-US" sz="1800" b="0" i="0" u="none" strike="noStrike" baseline="0" dirty="0">
                          <a:latin typeface="Lato-Light"/>
                        </a:rPr>
                        <a:t>Guarantor(s)</a:t>
                      </a:r>
                      <a:endParaRPr lang="en-US" dirty="0"/>
                    </a:p>
                  </a:txBody>
                  <a:tcPr/>
                </a:tc>
                <a:tc>
                  <a:txBody>
                    <a:bodyPr/>
                    <a:lstStyle/>
                    <a:p>
                      <a:r>
                        <a:rPr lang="en-US" sz="1800" b="0" i="0" u="none" strike="noStrike" baseline="0" dirty="0">
                          <a:latin typeface="Lato-Light"/>
                        </a:rPr>
                        <a:t>Home Suites Holdings LLC (“Holdings”) </a:t>
                      </a:r>
                      <a:endParaRPr lang="en-US" dirty="0"/>
                    </a:p>
                  </a:txBody>
                  <a:tcPr/>
                </a:tc>
                <a:extLst>
                  <a:ext uri="{0D108BD9-81ED-4DB2-BD59-A6C34878D82A}">
                    <a16:rowId xmlns:a16="http://schemas.microsoft.com/office/drawing/2014/main" val="2296985130"/>
                  </a:ext>
                </a:extLst>
              </a:tr>
              <a:tr h="370840">
                <a:tc>
                  <a:txBody>
                    <a:bodyPr/>
                    <a:lstStyle/>
                    <a:p>
                      <a:r>
                        <a:rPr lang="en-US" sz="1800" b="0" i="0" u="none" strike="noStrike" baseline="0" dirty="0">
                          <a:latin typeface="Lato-Light"/>
                        </a:rPr>
                        <a:t>Expected Closing Date:</a:t>
                      </a:r>
                      <a:endParaRPr lang="en-US"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11/2021</a:t>
                      </a:r>
                      <a:endParaRPr lang="en-US" dirty="0"/>
                    </a:p>
                  </a:txBody>
                  <a:tcPr/>
                </a:tc>
                <a:extLst>
                  <a:ext uri="{0D108BD9-81ED-4DB2-BD59-A6C34878D82A}">
                    <a16:rowId xmlns:a16="http://schemas.microsoft.com/office/drawing/2014/main" val="19518312"/>
                  </a:ext>
                </a:extLst>
              </a:tr>
              <a:tr h="370840">
                <a:tc>
                  <a:txBody>
                    <a:bodyPr/>
                    <a:lstStyle/>
                    <a:p>
                      <a:r>
                        <a:rPr lang="en-US" sz="1800" b="0" i="0" u="none" strike="noStrike" baseline="0" dirty="0">
                          <a:latin typeface="Lato-Light"/>
                        </a:rPr>
                        <a:t>Sponsor(s):</a:t>
                      </a:r>
                      <a:endParaRPr lang="en-US"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“SuperInv,” “AllStar” (60%/40% ownership split)</a:t>
                      </a:r>
                      <a:endParaRPr lang="en-US" dirty="0"/>
                    </a:p>
                  </a:txBody>
                  <a:tcPr/>
                </a:tc>
                <a:extLst>
                  <a:ext uri="{0D108BD9-81ED-4DB2-BD59-A6C34878D82A}">
                    <a16:rowId xmlns:a16="http://schemas.microsoft.com/office/drawing/2014/main" val="3713533588"/>
                  </a:ext>
                </a:extLst>
              </a:tr>
              <a:tr h="370840">
                <a:tc>
                  <a:txBody>
                    <a:bodyPr/>
                    <a:lstStyle/>
                    <a:p>
                      <a:r>
                        <a:rPr lang="en-US" sz="1800" b="0" i="0" u="none" strike="noStrike" baseline="0" dirty="0">
                          <a:latin typeface="Lato-Light"/>
                        </a:rPr>
                        <a:t>Agent (s)</a:t>
                      </a:r>
                      <a:endParaRPr lang="en-US" dirty="0"/>
                    </a:p>
                  </a:txBody>
                  <a:tcPr/>
                </a:tc>
                <a:tc>
                  <a:txBody>
                    <a:bodyPr/>
                    <a:lstStyle/>
                    <a:p>
                      <a:r>
                        <a:rPr lang="en-US" sz="1800" b="0" i="0" u="none" strike="noStrike" baseline="0" dirty="0">
                          <a:latin typeface="Lato-Light"/>
                        </a:rPr>
                        <a:t>Admin Agent Bank (Left Lead): </a:t>
                      </a:r>
                      <a:r>
                        <a:rPr lang="en-US" sz="1800" b="0" i="0" u="none" strike="noStrike" baseline="0" dirty="0" err="1">
                          <a:latin typeface="Lato-Light"/>
                        </a:rPr>
                        <a:t>Topbank</a:t>
                      </a:r>
                      <a:r>
                        <a:rPr lang="en-US" sz="1800" b="0" i="0" u="none" strike="noStrike" baseline="0" dirty="0">
                          <a:latin typeface="Lato-Light"/>
                        </a:rPr>
                        <a:t> Bank NA</a:t>
                      </a:r>
                      <a:endParaRPr lang="en-US" dirty="0"/>
                    </a:p>
                  </a:txBody>
                  <a:tcPr/>
                </a:tc>
                <a:extLst>
                  <a:ext uri="{0D108BD9-81ED-4DB2-BD59-A6C34878D82A}">
                    <a16:rowId xmlns:a16="http://schemas.microsoft.com/office/drawing/2014/main" val="1050028634"/>
                  </a:ext>
                </a:extLst>
              </a:tr>
              <a:tr h="370840">
                <a:tc>
                  <a:txBody>
                    <a:bodyPr/>
                    <a:lstStyle/>
                    <a:p>
                      <a:r>
                        <a:rPr lang="en-US" sz="1800" b="0" i="0" u="none" strike="noStrike" baseline="0" dirty="0">
                          <a:latin typeface="Lato-Light"/>
                        </a:rPr>
                        <a:t>Facilities:</a:t>
                      </a:r>
                      <a:endParaRPr lang="en-US" dirty="0"/>
                    </a:p>
                  </a:txBody>
                  <a:tcPr/>
                </a:tc>
                <a:tc>
                  <a:txBody>
                    <a:bodyPr/>
                    <a:lstStyle/>
                    <a:p>
                      <a:r>
                        <a:rPr lang="en-US" sz="1800" b="0" i="0" u="none" strike="noStrike" baseline="0" dirty="0">
                          <a:latin typeface="Lato-Light"/>
                        </a:rPr>
                        <a:t>RC 		$400,000,000</a:t>
                      </a:r>
                    </a:p>
                    <a:p>
                      <a:r>
                        <a:rPr lang="en-US" dirty="0"/>
                        <a:t>TL A		$700.000,000</a:t>
                      </a:r>
                    </a:p>
                    <a:p>
                      <a:r>
                        <a:rPr lang="en-US" dirty="0"/>
                        <a:t>TL B		$800,000,000</a:t>
                      </a:r>
                    </a:p>
                  </a:txBody>
                  <a:tcPr/>
                </a:tc>
                <a:extLst>
                  <a:ext uri="{0D108BD9-81ED-4DB2-BD59-A6C34878D82A}">
                    <a16:rowId xmlns:a16="http://schemas.microsoft.com/office/drawing/2014/main" val="3577014210"/>
                  </a:ext>
                </a:extLst>
              </a:tr>
              <a:tr h="370840">
                <a:tc>
                  <a:txBody>
                    <a:bodyPr/>
                    <a:lstStyle/>
                    <a:p>
                      <a:r>
                        <a:rPr lang="en-US" sz="1800" b="0" i="0" u="none" strike="noStrike" baseline="0" dirty="0">
                          <a:latin typeface="Lato-Light"/>
                        </a:rPr>
                        <a:t>Purpose of Loans:</a:t>
                      </a:r>
                      <a:endParaRPr lang="en-US" dirty="0"/>
                    </a:p>
                  </a:txBody>
                  <a:tcPr/>
                </a:tc>
                <a:tc>
                  <a:txBody>
                    <a:bodyPr/>
                    <a:lstStyle/>
                    <a:p>
                      <a:r>
                        <a:rPr lang="en-US" sz="1800" b="0" i="0" u="none" strike="noStrike" baseline="0" dirty="0">
                          <a:latin typeface="Lato-Light"/>
                        </a:rPr>
                        <a:t>RC - working capital. TL A and TL B: to fund the LBO transaction</a:t>
                      </a:r>
                      <a:endParaRPr lang="en-US" dirty="0"/>
                    </a:p>
                  </a:txBody>
                  <a:tcPr/>
                </a:tc>
                <a:extLst>
                  <a:ext uri="{0D108BD9-81ED-4DB2-BD59-A6C34878D82A}">
                    <a16:rowId xmlns:a16="http://schemas.microsoft.com/office/drawing/2014/main" val="2487582527"/>
                  </a:ext>
                </a:extLst>
              </a:tr>
            </a:tbl>
          </a:graphicData>
        </a:graphic>
      </p:graphicFrame>
      <p:sp>
        <p:nvSpPr>
          <p:cNvPr id="11" name="TextBox 10">
            <a:extLst>
              <a:ext uri="{FF2B5EF4-FFF2-40B4-BE49-F238E27FC236}">
                <a16:creationId xmlns:a16="http://schemas.microsoft.com/office/drawing/2014/main" id="{100FAB66-56A0-C38A-4107-C566029987A4}"/>
              </a:ext>
            </a:extLst>
          </p:cNvPr>
          <p:cNvSpPr txBox="1"/>
          <p:nvPr/>
        </p:nvSpPr>
        <p:spPr>
          <a:xfrm>
            <a:off x="1064795" y="2502932"/>
            <a:ext cx="6127422" cy="369332"/>
          </a:xfrm>
          <a:prstGeom prst="rect">
            <a:avLst/>
          </a:prstGeom>
          <a:noFill/>
        </p:spPr>
        <p:txBody>
          <a:bodyPr wrap="square">
            <a:spAutoFit/>
          </a:bodyPr>
          <a:lstStyle/>
          <a:p>
            <a:r>
              <a:rPr lang="en-US" sz="1800" b="1" i="0" u="none" strike="noStrike" baseline="0" dirty="0">
                <a:solidFill>
                  <a:srgbClr val="0A703B"/>
                </a:solidFill>
                <a:latin typeface="Lato-Bold"/>
              </a:rPr>
              <a:t>CREDIT APPLICATION—TERMS AND CONDITIONS</a:t>
            </a:r>
            <a:endParaRPr lang="en-US" dirty="0"/>
          </a:p>
        </p:txBody>
      </p:sp>
    </p:spTree>
    <p:extLst>
      <p:ext uri="{BB962C8B-B14F-4D97-AF65-F5344CB8AC3E}">
        <p14:creationId xmlns:p14="http://schemas.microsoft.com/office/powerpoint/2010/main" val="1687329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a:solidFill>
                  <a:srgbClr val="FFFFFF"/>
                </a:solidFill>
              </a:rPr>
              <a:t>CASE STUDY: HOME SUITES (HSE)</a:t>
            </a:r>
            <a:endParaRPr lang="en-US"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graphicFrame>
        <p:nvGraphicFramePr>
          <p:cNvPr id="8" name="Table 8">
            <a:extLst>
              <a:ext uri="{FF2B5EF4-FFF2-40B4-BE49-F238E27FC236}">
                <a16:creationId xmlns:a16="http://schemas.microsoft.com/office/drawing/2014/main" id="{897CAA12-FB17-4883-C63C-26A2FDD517AE}"/>
              </a:ext>
            </a:extLst>
          </p:cNvPr>
          <p:cNvGraphicFramePr>
            <a:graphicFrameLocks noGrp="1"/>
          </p:cNvGraphicFramePr>
          <p:nvPr>
            <p:ph idx="1"/>
            <p:extLst>
              <p:ext uri="{D42A27DB-BD31-4B8C-83A1-F6EECF244321}">
                <p14:modId xmlns:p14="http://schemas.microsoft.com/office/powerpoint/2010/main" val="2026604830"/>
              </p:ext>
            </p:extLst>
          </p:nvPr>
        </p:nvGraphicFramePr>
        <p:xfrm>
          <a:off x="1072802" y="2600174"/>
          <a:ext cx="8943974" cy="4066889"/>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581682778"/>
                    </a:ext>
                  </a:extLst>
                </a:gridCol>
                <a:gridCol w="5743574">
                  <a:extLst>
                    <a:ext uri="{9D8B030D-6E8A-4147-A177-3AD203B41FA5}">
                      <a16:colId xmlns:a16="http://schemas.microsoft.com/office/drawing/2014/main" val="1450010610"/>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794829354"/>
                  </a:ext>
                </a:extLst>
              </a:tr>
              <a:tr h="370840">
                <a:tc>
                  <a:txBody>
                    <a:bodyPr/>
                    <a:lstStyle/>
                    <a:p>
                      <a:r>
                        <a:rPr lang="en-US" sz="1800" b="0" i="0" u="none" strike="noStrike" baseline="0" dirty="0">
                          <a:latin typeface="Lato-Light"/>
                        </a:rPr>
                        <a:t>Base Rate(s):</a:t>
                      </a:r>
                      <a:endParaRPr lang="en-US"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SOFR (1% Floor) </a:t>
                      </a:r>
                      <a:endParaRPr lang="en-US" dirty="0"/>
                    </a:p>
                  </a:txBody>
                  <a:tcPr/>
                </a:tc>
                <a:extLst>
                  <a:ext uri="{0D108BD9-81ED-4DB2-BD59-A6C34878D82A}">
                    <a16:rowId xmlns:a16="http://schemas.microsoft.com/office/drawing/2014/main" val="3583429244"/>
                  </a:ext>
                </a:extLst>
              </a:tr>
              <a:tr h="384016">
                <a:tc>
                  <a:txBody>
                    <a:bodyPr/>
                    <a:lstStyle/>
                    <a:p>
                      <a:r>
                        <a:rPr lang="en-US" sz="1800" b="0" i="0" u="none" strike="noStrike" baseline="0" dirty="0">
                          <a:latin typeface="Lato-Light"/>
                        </a:rPr>
                        <a:t>Underwriting Fees / OID: </a:t>
                      </a:r>
                      <a:endParaRPr lang="en-US" dirty="0"/>
                    </a:p>
                  </a:txBody>
                  <a:tcPr/>
                </a:tc>
                <a:tc>
                  <a:txBody>
                    <a:bodyPr/>
                    <a:lstStyle/>
                    <a:p>
                      <a:r>
                        <a:rPr lang="en-US" sz="1800" b="0" i="0" u="none" strike="noStrike" baseline="0" dirty="0">
                          <a:latin typeface="Lato-Light"/>
                        </a:rPr>
                        <a:t>RC: 2.25, TL A: 2.25% TL B: 2.25%</a:t>
                      </a:r>
                      <a:endParaRPr lang="en-US" sz="1800" dirty="0"/>
                    </a:p>
                  </a:txBody>
                  <a:tcPr/>
                </a:tc>
                <a:extLst>
                  <a:ext uri="{0D108BD9-81ED-4DB2-BD59-A6C34878D82A}">
                    <a16:rowId xmlns:a16="http://schemas.microsoft.com/office/drawing/2014/main" val="2296985130"/>
                  </a:ext>
                </a:extLst>
              </a:tr>
              <a:tr h="370840">
                <a:tc>
                  <a:txBody>
                    <a:bodyPr/>
                    <a:lstStyle/>
                    <a:p>
                      <a:r>
                        <a:rPr lang="en-US" sz="1800" b="0" i="0" u="none" strike="noStrike" baseline="0" dirty="0">
                          <a:latin typeface="Lato-Light"/>
                        </a:rPr>
                        <a:t>Original Issue Discount (OID)</a:t>
                      </a:r>
                      <a:endParaRPr lang="en-US"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RC: 97.75 TL A: 97.75 TL B: 99.75%</a:t>
                      </a:r>
                      <a:endParaRPr lang="en-US" dirty="0"/>
                    </a:p>
                  </a:txBody>
                  <a:tcPr/>
                </a:tc>
                <a:extLst>
                  <a:ext uri="{0D108BD9-81ED-4DB2-BD59-A6C34878D82A}">
                    <a16:rowId xmlns:a16="http://schemas.microsoft.com/office/drawing/2014/main" val="19518312"/>
                  </a:ext>
                </a:extLst>
              </a:tr>
              <a:tr h="328136">
                <a:tc>
                  <a:txBody>
                    <a:bodyPr/>
                    <a:lstStyle/>
                    <a:p>
                      <a:r>
                        <a:rPr lang="en-US" sz="1800" b="0" i="0" u="none" strike="noStrike" baseline="0" dirty="0">
                          <a:latin typeface="Lato-Light"/>
                        </a:rPr>
                        <a:t>Pricing Spread(s)</a:t>
                      </a:r>
                      <a:endParaRPr lang="en-US"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RC: L + 350 − 400 (50bps commitment) </a:t>
                      </a:r>
                    </a:p>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TL A: L + 350 − 400 </a:t>
                      </a:r>
                    </a:p>
                    <a:p>
                      <a:pPr marL="0" marR="0" lvl="0" indent="0" algn="l" defTabSz="457063"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Lato-Light"/>
                        </a:rPr>
                        <a:t>TL B: L + 400 − 550</a:t>
                      </a:r>
                      <a:endParaRPr lang="en-US" dirty="0"/>
                    </a:p>
                  </a:txBody>
                  <a:tcPr/>
                </a:tc>
                <a:extLst>
                  <a:ext uri="{0D108BD9-81ED-4DB2-BD59-A6C34878D82A}">
                    <a16:rowId xmlns:a16="http://schemas.microsoft.com/office/drawing/2014/main" val="3713533588"/>
                  </a:ext>
                </a:extLst>
              </a:tr>
              <a:tr h="370840">
                <a:tc>
                  <a:txBody>
                    <a:bodyPr/>
                    <a:lstStyle/>
                    <a:p>
                      <a:r>
                        <a:rPr lang="en-US" sz="1800" b="0" i="0" u="none" strike="noStrike" baseline="0" dirty="0">
                          <a:latin typeface="Lato-Light"/>
                        </a:rPr>
                        <a:t>Maturities:</a:t>
                      </a:r>
                      <a:endParaRPr lang="en-US" dirty="0"/>
                    </a:p>
                  </a:txBody>
                  <a:tcPr/>
                </a:tc>
                <a:tc>
                  <a:txBody>
                    <a:bodyPr/>
                    <a:lstStyle/>
                    <a:p>
                      <a:r>
                        <a:rPr lang="en-US" sz="1800" b="0" i="0" u="none" strike="noStrike" baseline="0" dirty="0">
                          <a:latin typeface="Lato-Light"/>
                        </a:rPr>
                        <a:t>RC and TL A: 11/2026, TL B: 11/2028</a:t>
                      </a:r>
                      <a:endParaRPr lang="en-US" dirty="0"/>
                    </a:p>
                  </a:txBody>
                  <a:tcPr/>
                </a:tc>
                <a:extLst>
                  <a:ext uri="{0D108BD9-81ED-4DB2-BD59-A6C34878D82A}">
                    <a16:rowId xmlns:a16="http://schemas.microsoft.com/office/drawing/2014/main" val="1050028634"/>
                  </a:ext>
                </a:extLst>
              </a:tr>
              <a:tr h="370840">
                <a:tc>
                  <a:txBody>
                    <a:bodyPr/>
                    <a:lstStyle/>
                    <a:p>
                      <a:r>
                        <a:rPr lang="en-US" sz="1800" b="0" i="0" u="none" strike="noStrike" baseline="0" dirty="0">
                          <a:latin typeface="Lato-Light"/>
                        </a:rPr>
                        <a:t>Call Protections </a:t>
                      </a:r>
                      <a:endParaRPr lang="en-US" dirty="0"/>
                    </a:p>
                  </a:txBody>
                  <a:tcPr/>
                </a:tc>
                <a:tc>
                  <a:txBody>
                    <a:bodyPr/>
                    <a:lstStyle/>
                    <a:p>
                      <a:r>
                        <a:rPr lang="en-US" sz="1800" b="0" i="0" u="none" strike="noStrike" baseline="0" dirty="0">
                          <a:latin typeface="Lato-Light"/>
                        </a:rPr>
                        <a:t>TL B: 101 soft calls 6 months post-closing</a:t>
                      </a:r>
                      <a:endParaRPr lang="en-US" dirty="0"/>
                    </a:p>
                  </a:txBody>
                  <a:tcPr/>
                </a:tc>
                <a:extLst>
                  <a:ext uri="{0D108BD9-81ED-4DB2-BD59-A6C34878D82A}">
                    <a16:rowId xmlns:a16="http://schemas.microsoft.com/office/drawing/2014/main" val="3577014210"/>
                  </a:ext>
                </a:extLst>
              </a:tr>
              <a:tr h="370840">
                <a:tc>
                  <a:txBody>
                    <a:bodyPr/>
                    <a:lstStyle/>
                    <a:p>
                      <a:r>
                        <a:rPr lang="en-US" sz="1800" b="0" i="0" u="none" strike="noStrike" baseline="0" dirty="0">
                          <a:latin typeface="Lato-Light"/>
                        </a:rPr>
                        <a:t>Amortization Schedule</a:t>
                      </a:r>
                      <a:endParaRPr lang="en-US" dirty="0"/>
                    </a:p>
                  </a:txBody>
                  <a:tcPr/>
                </a:tc>
                <a:tc>
                  <a:txBody>
                    <a:bodyPr/>
                    <a:lstStyle/>
                    <a:p>
                      <a:r>
                        <a:rPr lang="en-US" sz="1800" b="0" i="0" u="none" strike="noStrike" baseline="0" dirty="0">
                          <a:latin typeface="Lato-Light"/>
                        </a:rPr>
                        <a:t>TL A: 5%, 10%, 10%, 15%, 15%, the Balance</a:t>
                      </a:r>
                    </a:p>
                    <a:p>
                      <a:pPr algn="l"/>
                      <a:r>
                        <a:rPr lang="en-US" sz="1800" b="0" i="0" u="none" strike="noStrike" baseline="0" dirty="0">
                          <a:latin typeface="Lato-Light"/>
                        </a:rPr>
                        <a:t>TL B: 1% </a:t>
                      </a:r>
                      <a:r>
                        <a:rPr lang="en-US" sz="1800" b="0" i="0" u="none" strike="noStrike" baseline="0" dirty="0" err="1">
                          <a:latin typeface="Lato-Light"/>
                        </a:rPr>
                        <a:t>anually</a:t>
                      </a:r>
                      <a:r>
                        <a:rPr lang="en-US" sz="1800" b="0" i="0" u="none" strike="noStrike" baseline="0" dirty="0">
                          <a:latin typeface="Lato-Light"/>
                        </a:rPr>
                        <a:t> for 6 years, remaining at maturity</a:t>
                      </a:r>
                    </a:p>
                    <a:p>
                      <a:endParaRPr lang="en-US" dirty="0"/>
                    </a:p>
                  </a:txBody>
                  <a:tcPr/>
                </a:tc>
                <a:extLst>
                  <a:ext uri="{0D108BD9-81ED-4DB2-BD59-A6C34878D82A}">
                    <a16:rowId xmlns:a16="http://schemas.microsoft.com/office/drawing/2014/main" val="2487582527"/>
                  </a:ext>
                </a:extLst>
              </a:tr>
            </a:tbl>
          </a:graphicData>
        </a:graphic>
      </p:graphicFrame>
      <p:sp>
        <p:nvSpPr>
          <p:cNvPr id="11" name="TextBox 10">
            <a:extLst>
              <a:ext uri="{FF2B5EF4-FFF2-40B4-BE49-F238E27FC236}">
                <a16:creationId xmlns:a16="http://schemas.microsoft.com/office/drawing/2014/main" id="{100FAB66-56A0-C38A-4107-C566029987A4}"/>
              </a:ext>
            </a:extLst>
          </p:cNvPr>
          <p:cNvSpPr txBox="1"/>
          <p:nvPr/>
        </p:nvSpPr>
        <p:spPr>
          <a:xfrm>
            <a:off x="1065212" y="2254684"/>
            <a:ext cx="612742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703B"/>
                </a:solidFill>
                <a:effectLst/>
                <a:uLnTx/>
                <a:uFillTx/>
                <a:latin typeface="Lato-Bold"/>
                <a:ea typeface="+mn-ea"/>
                <a:cs typeface="+mn-cs"/>
              </a:rPr>
              <a:t>CREDIT APPLICATION—TERMS AND CONDITIONS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457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a:solidFill>
                  <a:srgbClr val="FFFFFF"/>
                </a:solidFill>
              </a:rPr>
              <a:t>CASE STUDY: HOME SUITES (HSE)</a:t>
            </a:r>
            <a:endParaRPr lang="en-US"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graphicFrame>
        <p:nvGraphicFramePr>
          <p:cNvPr id="8" name="Table 8">
            <a:extLst>
              <a:ext uri="{FF2B5EF4-FFF2-40B4-BE49-F238E27FC236}">
                <a16:creationId xmlns:a16="http://schemas.microsoft.com/office/drawing/2014/main" id="{897CAA12-FB17-4883-C63C-26A2FDD517AE}"/>
              </a:ext>
            </a:extLst>
          </p:cNvPr>
          <p:cNvGraphicFramePr>
            <a:graphicFrameLocks noGrp="1"/>
          </p:cNvGraphicFramePr>
          <p:nvPr>
            <p:ph idx="1"/>
            <p:extLst>
              <p:ext uri="{D42A27DB-BD31-4B8C-83A1-F6EECF244321}">
                <p14:modId xmlns:p14="http://schemas.microsoft.com/office/powerpoint/2010/main" val="1658379430"/>
              </p:ext>
            </p:extLst>
          </p:nvPr>
        </p:nvGraphicFramePr>
        <p:xfrm>
          <a:off x="168990" y="2324375"/>
          <a:ext cx="11724347" cy="3947160"/>
        </p:xfrm>
        <a:graphic>
          <a:graphicData uri="http://schemas.openxmlformats.org/drawingml/2006/table">
            <a:tbl>
              <a:tblPr firstRow="1" bandRow="1">
                <a:tableStyleId>{5C22544A-7EE6-4342-B048-85BDC9FD1C3A}</a:tableStyleId>
              </a:tblPr>
              <a:tblGrid>
                <a:gridCol w="2191622">
                  <a:extLst>
                    <a:ext uri="{9D8B030D-6E8A-4147-A177-3AD203B41FA5}">
                      <a16:colId xmlns:a16="http://schemas.microsoft.com/office/drawing/2014/main" val="2581682778"/>
                    </a:ext>
                  </a:extLst>
                </a:gridCol>
                <a:gridCol w="9532725">
                  <a:extLst>
                    <a:ext uri="{9D8B030D-6E8A-4147-A177-3AD203B41FA5}">
                      <a16:colId xmlns:a16="http://schemas.microsoft.com/office/drawing/2014/main" val="1450010610"/>
                    </a:ext>
                  </a:extLst>
                </a:gridCol>
              </a:tblGrid>
              <a:tr h="370840">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94829354"/>
                  </a:ext>
                </a:extLst>
              </a:tr>
              <a:tr h="370840">
                <a:tc>
                  <a:txBody>
                    <a:bodyPr/>
                    <a:lstStyle/>
                    <a:p>
                      <a:r>
                        <a:rPr lang="en-US" sz="1200" b="0" i="0" u="none" strike="noStrike" kern="1200" baseline="0" dirty="0">
                          <a:solidFill>
                            <a:schemeClr val="dk1"/>
                          </a:solidFill>
                          <a:latin typeface="+mn-lt"/>
                          <a:ea typeface="+mn-ea"/>
                          <a:cs typeface="+mn-cs"/>
                        </a:rPr>
                        <a:t>Incremental Facilities</a:t>
                      </a:r>
                      <a:endParaRPr lang="en-US" sz="1200" dirty="0"/>
                    </a:p>
                  </a:txBody>
                  <a:tcPr/>
                </a:tc>
                <a:tc>
                  <a:txBody>
                    <a:bodyPr/>
                    <a:lstStyle/>
                    <a:p>
                      <a:r>
                        <a:rPr lang="en-US" sz="1200" b="0" i="0" u="none" strike="noStrike" kern="1200" baseline="0" dirty="0">
                          <a:solidFill>
                            <a:schemeClr val="dk1"/>
                          </a:solidFill>
                          <a:latin typeface="+mn-lt"/>
                          <a:ea typeface="+mn-ea"/>
                          <a:cs typeface="+mn-cs"/>
                        </a:rPr>
                        <a:t>$350,000,000 free-and-clear, plus amount subject to negative covenants</a:t>
                      </a:r>
                      <a:endParaRPr lang="en-US" sz="1200" dirty="0"/>
                    </a:p>
                  </a:txBody>
                  <a:tcPr/>
                </a:tc>
                <a:extLst>
                  <a:ext uri="{0D108BD9-81ED-4DB2-BD59-A6C34878D82A}">
                    <a16:rowId xmlns:a16="http://schemas.microsoft.com/office/drawing/2014/main" val="3583429244"/>
                  </a:ext>
                </a:extLst>
              </a:tr>
              <a:tr h="384016">
                <a:tc>
                  <a:txBody>
                    <a:bodyPr/>
                    <a:lstStyle/>
                    <a:p>
                      <a:r>
                        <a:rPr lang="en-US" sz="1200" b="0" i="0" u="none" strike="noStrike" kern="1200" baseline="0" dirty="0">
                          <a:solidFill>
                            <a:schemeClr val="dk1"/>
                          </a:solidFill>
                          <a:latin typeface="+mn-lt"/>
                          <a:ea typeface="+mn-ea"/>
                          <a:cs typeface="+mn-cs"/>
                        </a:rPr>
                        <a:t>Financial Covenant(s)</a:t>
                      </a:r>
                      <a:endParaRPr lang="en-US" sz="1200" dirty="0"/>
                    </a:p>
                  </a:txBody>
                  <a:tcPr/>
                </a:tc>
                <a:tc>
                  <a:txBody>
                    <a:bodyPr/>
                    <a:lstStyle/>
                    <a:p>
                      <a:r>
                        <a:rPr lang="en-US" sz="1200" b="0" i="0" u="none" strike="noStrike" kern="1200" baseline="0" dirty="0">
                          <a:solidFill>
                            <a:schemeClr val="dk1"/>
                          </a:solidFill>
                          <a:latin typeface="+mn-lt"/>
                          <a:ea typeface="+mn-ea"/>
                          <a:cs typeface="+mn-cs"/>
                        </a:rPr>
                        <a:t>Net senior secured leverage ratio at 4.25x with two step-downs to</a:t>
                      </a:r>
                    </a:p>
                    <a:p>
                      <a:r>
                        <a:rPr lang="en-US" sz="1200" b="0" i="0" u="none" strike="noStrike" kern="1200" baseline="0" dirty="0">
                          <a:solidFill>
                            <a:schemeClr val="dk1"/>
                          </a:solidFill>
                          <a:latin typeface="+mn-lt"/>
                          <a:ea typeface="+mn-ea"/>
                          <a:cs typeface="+mn-cs"/>
                        </a:rPr>
                        <a:t>3.25x, Net total leverage at 6.00x with two step-downs to 4.00x</a:t>
                      </a:r>
                      <a:endParaRPr lang="en-US" sz="1200" dirty="0"/>
                    </a:p>
                  </a:txBody>
                  <a:tcPr/>
                </a:tc>
                <a:extLst>
                  <a:ext uri="{0D108BD9-81ED-4DB2-BD59-A6C34878D82A}">
                    <a16:rowId xmlns:a16="http://schemas.microsoft.com/office/drawing/2014/main" val="2296985130"/>
                  </a:ext>
                </a:extLst>
              </a:tr>
              <a:tr h="370840">
                <a:tc>
                  <a:txBody>
                    <a:bodyPr/>
                    <a:lstStyle/>
                    <a:p>
                      <a:r>
                        <a:rPr lang="en-US" sz="1200" b="0" i="0" u="none" strike="noStrike" kern="1200" baseline="0" dirty="0">
                          <a:solidFill>
                            <a:schemeClr val="dk1"/>
                          </a:solidFill>
                          <a:latin typeface="+mn-lt"/>
                          <a:ea typeface="+mn-ea"/>
                          <a:cs typeface="+mn-cs"/>
                        </a:rPr>
                        <a:t>Equity Cure(s)</a:t>
                      </a:r>
                      <a:endParaRPr lang="en-US" sz="1200" dirty="0"/>
                    </a:p>
                  </a:txBody>
                  <a:tcPr/>
                </a:tc>
                <a:tc>
                  <a:txBody>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Cap: two cures per four fiscal quarter period, five cures for life</a:t>
                      </a:r>
                      <a:endParaRPr lang="en-US" sz="1200" dirty="0"/>
                    </a:p>
                  </a:txBody>
                  <a:tcPr/>
                </a:tc>
                <a:extLst>
                  <a:ext uri="{0D108BD9-81ED-4DB2-BD59-A6C34878D82A}">
                    <a16:rowId xmlns:a16="http://schemas.microsoft.com/office/drawing/2014/main" val="19518312"/>
                  </a:ext>
                </a:extLst>
              </a:tr>
              <a:tr h="328136">
                <a:tc>
                  <a:txBody>
                    <a:bodyPr/>
                    <a:lstStyle/>
                    <a:p>
                      <a:r>
                        <a:rPr lang="en-US" sz="1200" b="0" i="0" u="none" strike="noStrike" kern="1200" baseline="0" dirty="0">
                          <a:solidFill>
                            <a:schemeClr val="dk1"/>
                          </a:solidFill>
                          <a:latin typeface="+mn-lt"/>
                          <a:ea typeface="+mn-ea"/>
                          <a:cs typeface="+mn-cs"/>
                        </a:rPr>
                        <a:t>Affirmative Covenants</a:t>
                      </a:r>
                      <a:endParaRPr lang="en-US" sz="1200" dirty="0"/>
                    </a:p>
                  </a:txBody>
                  <a:tcPr/>
                </a:tc>
                <a:tc>
                  <a:txBody>
                    <a:bodyPr/>
                    <a:lstStyle/>
                    <a:p>
                      <a:r>
                        <a:rPr lang="en-US" sz="1200" b="0" i="0" u="none" strike="noStrike" kern="1200" baseline="0" dirty="0">
                          <a:solidFill>
                            <a:schemeClr val="dk1"/>
                          </a:solidFill>
                          <a:latin typeface="+mn-lt"/>
                          <a:ea typeface="+mn-ea"/>
                          <a:cs typeface="+mn-cs"/>
                        </a:rPr>
                        <a:t>Financial Statements, Certificates; Other Information Payment of Obligations, Taxes, Maintenance of Existence; Compliance</a:t>
                      </a:r>
                    </a:p>
                    <a:p>
                      <a:r>
                        <a:rPr lang="en-US" sz="1200" b="0" i="0" u="none" strike="noStrike" kern="1200" baseline="0" dirty="0">
                          <a:solidFill>
                            <a:schemeClr val="dk1"/>
                          </a:solidFill>
                          <a:latin typeface="+mn-lt"/>
                          <a:ea typeface="+mn-ea"/>
                          <a:cs typeface="+mn-cs"/>
                        </a:rPr>
                        <a:t>Maintenance of Property; Insurance Inspection of Property; Books and Records; Discussions, Notices, Environmental Laws, Additional Collateral, Use of Proceeds, Know Your Customer, Further Assurances</a:t>
                      </a:r>
                    </a:p>
                    <a:p>
                      <a:r>
                        <a:rPr lang="en-US" sz="1200" b="0" i="0" u="none" strike="noStrike" kern="1200" baseline="0" dirty="0">
                          <a:solidFill>
                            <a:schemeClr val="dk1"/>
                          </a:solidFill>
                          <a:latin typeface="+mn-lt"/>
                          <a:ea typeface="+mn-ea"/>
                          <a:cs typeface="+mn-cs"/>
                        </a:rPr>
                        <a:t>Leases, Post-Closing Requirements</a:t>
                      </a:r>
                      <a:endParaRPr lang="en-US" sz="1200" dirty="0"/>
                    </a:p>
                  </a:txBody>
                  <a:tcPr/>
                </a:tc>
                <a:extLst>
                  <a:ext uri="{0D108BD9-81ED-4DB2-BD59-A6C34878D82A}">
                    <a16:rowId xmlns:a16="http://schemas.microsoft.com/office/drawing/2014/main" val="3713533588"/>
                  </a:ext>
                </a:extLst>
              </a:tr>
              <a:tr h="370840">
                <a:tc>
                  <a:txBody>
                    <a:bodyPr/>
                    <a:lstStyle/>
                    <a:p>
                      <a:r>
                        <a:rPr lang="en-US" sz="1200" b="0" i="0" u="none" strike="noStrike" kern="1200" baseline="0" dirty="0">
                          <a:solidFill>
                            <a:schemeClr val="dk1"/>
                          </a:solidFill>
                          <a:latin typeface="+mn-lt"/>
                          <a:ea typeface="+mn-ea"/>
                          <a:cs typeface="+mn-cs"/>
                        </a:rPr>
                        <a:t>Negative Covenants</a:t>
                      </a:r>
                      <a:endParaRPr lang="en-US" sz="1200" dirty="0"/>
                    </a:p>
                  </a:txBody>
                  <a:tcPr/>
                </a:tc>
                <a:tc>
                  <a:txBody>
                    <a:bodyPr/>
                    <a:lstStyle/>
                    <a:p>
                      <a:r>
                        <a:rPr lang="en-US" sz="1200" b="0" i="0" u="none" strike="noStrike" kern="1200" baseline="0" dirty="0">
                          <a:solidFill>
                            <a:schemeClr val="dk1"/>
                          </a:solidFill>
                          <a:latin typeface="+mn-lt"/>
                          <a:ea typeface="+mn-ea"/>
                          <a:cs typeface="+mn-cs"/>
                        </a:rPr>
                        <a:t>Financial Condition Covenants, Indebtedness, Liens, Fundamental Changes</a:t>
                      </a:r>
                    </a:p>
                    <a:p>
                      <a:r>
                        <a:rPr lang="en-US" sz="1200" b="0" i="0" u="none" strike="noStrike" kern="1200" baseline="0" dirty="0">
                          <a:solidFill>
                            <a:schemeClr val="dk1"/>
                          </a:solidFill>
                          <a:latin typeface="+mn-lt"/>
                          <a:ea typeface="+mn-ea"/>
                          <a:cs typeface="+mn-cs"/>
                        </a:rPr>
                        <a:t>Restricted Payments, Transactions With Affiliates, Certain Amendments</a:t>
                      </a:r>
                    </a:p>
                    <a:p>
                      <a:r>
                        <a:rPr lang="en-US" sz="1200" b="0" i="0" u="none" strike="noStrike" kern="1200" baseline="0" dirty="0">
                          <a:solidFill>
                            <a:schemeClr val="dk1"/>
                          </a:solidFill>
                          <a:latin typeface="+mn-lt"/>
                          <a:ea typeface="+mn-ea"/>
                          <a:cs typeface="+mn-cs"/>
                        </a:rPr>
                        <a:t>Amendments to Other Loan Documents Regarding Debt Incurrence</a:t>
                      </a:r>
                      <a:endParaRPr lang="en-US" sz="1200" dirty="0"/>
                    </a:p>
                  </a:txBody>
                  <a:tcPr/>
                </a:tc>
                <a:extLst>
                  <a:ext uri="{0D108BD9-81ED-4DB2-BD59-A6C34878D82A}">
                    <a16:rowId xmlns:a16="http://schemas.microsoft.com/office/drawing/2014/main" val="1050028634"/>
                  </a:ext>
                </a:extLst>
              </a:tr>
              <a:tr h="370840">
                <a:tc>
                  <a:txBody>
                    <a:bodyPr/>
                    <a:lstStyle/>
                    <a:p>
                      <a:r>
                        <a:rPr lang="en-US" sz="1200" b="0" i="0" u="none" strike="noStrike" kern="1200" baseline="0" dirty="0">
                          <a:solidFill>
                            <a:schemeClr val="dk1"/>
                          </a:solidFill>
                          <a:latin typeface="+mn-lt"/>
                          <a:ea typeface="+mn-ea"/>
                          <a:cs typeface="+mn-cs"/>
                        </a:rPr>
                        <a:t>Events of Default</a:t>
                      </a:r>
                      <a:endParaRPr lang="en-US" sz="1200" dirty="0"/>
                    </a:p>
                  </a:txBody>
                  <a:tcPr/>
                </a:tc>
                <a:tc>
                  <a:txBody>
                    <a:bodyPr/>
                    <a:lstStyle/>
                    <a:p>
                      <a:r>
                        <a:rPr lang="en-US" sz="1200" b="0" i="0" u="none" strike="noStrike" kern="1200" baseline="0" dirty="0">
                          <a:solidFill>
                            <a:schemeClr val="dk1"/>
                          </a:solidFill>
                          <a:latin typeface="+mn-lt"/>
                          <a:ea typeface="+mn-ea"/>
                          <a:cs typeface="+mn-cs"/>
                        </a:rPr>
                        <a:t>Missed Interest or Principal Payment, Material Inaccurate in Representations and Warranties, Breach of Covenants</a:t>
                      </a:r>
                    </a:p>
                    <a:p>
                      <a:r>
                        <a:rPr lang="en-US" sz="1200" b="0" i="0" u="none" strike="noStrike" kern="1200" baseline="0" dirty="0">
                          <a:solidFill>
                            <a:schemeClr val="dk1"/>
                          </a:solidFill>
                          <a:latin typeface="+mn-lt"/>
                          <a:ea typeface="+mn-ea"/>
                          <a:cs typeface="+mn-cs"/>
                        </a:rPr>
                        <a:t>ERISA Event, Cross-Default, Insolvency, Change of Control, Material Adverse change</a:t>
                      </a:r>
                      <a:endParaRPr lang="en-US" sz="1200" dirty="0"/>
                    </a:p>
                  </a:txBody>
                  <a:tcPr/>
                </a:tc>
                <a:extLst>
                  <a:ext uri="{0D108BD9-81ED-4DB2-BD59-A6C34878D82A}">
                    <a16:rowId xmlns:a16="http://schemas.microsoft.com/office/drawing/2014/main" val="3577014210"/>
                  </a:ext>
                </a:extLst>
              </a:tr>
              <a:tr h="370840">
                <a:tc>
                  <a:txBody>
                    <a:bodyPr/>
                    <a:lstStyle/>
                    <a:p>
                      <a:r>
                        <a:rPr lang="en-US" sz="1200" b="0" i="0" u="none" strike="noStrike" kern="1200" baseline="0" dirty="0">
                          <a:solidFill>
                            <a:schemeClr val="dk1"/>
                          </a:solidFill>
                          <a:latin typeface="+mn-lt"/>
                          <a:ea typeface="+mn-ea"/>
                          <a:cs typeface="+mn-cs"/>
                        </a:rPr>
                        <a:t>Mandatory Prepayments</a:t>
                      </a:r>
                      <a:endParaRPr lang="en-US" sz="1200" dirty="0"/>
                    </a:p>
                  </a:txBody>
                  <a:tcPr/>
                </a:tc>
                <a:tc>
                  <a:txBody>
                    <a:bodyPr/>
                    <a:lstStyle/>
                    <a:p>
                      <a:r>
                        <a:rPr lang="en-US" sz="1200" dirty="0"/>
                        <a:t>Subject to reinvestments or prepayment of loans: 100% proceeds from selling assets subject, 100% proceeds from equity investment</a:t>
                      </a:r>
                    </a:p>
                  </a:txBody>
                  <a:tcPr/>
                </a:tc>
                <a:extLst>
                  <a:ext uri="{0D108BD9-81ED-4DB2-BD59-A6C34878D82A}">
                    <a16:rowId xmlns:a16="http://schemas.microsoft.com/office/drawing/2014/main" val="2487582527"/>
                  </a:ext>
                </a:extLst>
              </a:tr>
            </a:tbl>
          </a:graphicData>
        </a:graphic>
      </p:graphicFrame>
    </p:spTree>
    <p:extLst>
      <p:ext uri="{BB962C8B-B14F-4D97-AF65-F5344CB8AC3E}">
        <p14:creationId xmlns:p14="http://schemas.microsoft.com/office/powerpoint/2010/main" val="1392216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FINANCIAL STRUCTURE: AN OVERVIEW</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r>
              <a:rPr lang="en-US" sz="1800" b="1" i="0" u="none" strike="noStrike" baseline="0" dirty="0">
                <a:latin typeface="Lato-Bold"/>
              </a:rPr>
              <a:t>In performing their credit risk management and analysis, the credit analyst must first understand the operations of the enterprise as a going concern without debt. </a:t>
            </a:r>
          </a:p>
          <a:p>
            <a:r>
              <a:rPr lang="en-US" sz="1800" b="0" i="0" u="none" strike="noStrike" baseline="0" dirty="0">
                <a:latin typeface="Lato-Light"/>
              </a:rPr>
              <a:t>The first objective of the credit analyst is to develop a deep understanding of their borrowers’ operational dynamics, revenues, and expenses. </a:t>
            </a:r>
          </a:p>
          <a:p>
            <a:r>
              <a:rPr lang="en-US" sz="1800" b="0" i="0" u="none" strike="noStrike" baseline="0" dirty="0">
                <a:latin typeface="Lato-Light"/>
              </a:rPr>
              <a:t>The credit analyst should undertake a thorough review of the borrower’s historical financial performance and trends. </a:t>
            </a:r>
          </a:p>
          <a:p>
            <a:r>
              <a:rPr lang="en-US" sz="1800" b="0" i="0" u="none" strike="noStrike" baseline="0" dirty="0">
                <a:latin typeface="Lato-Light"/>
              </a:rPr>
              <a:t>The credit analyst must incorporate their understanding of the company and compare its performance to the overall industry. </a:t>
            </a:r>
          </a:p>
        </p:txBody>
      </p:sp>
    </p:spTree>
    <p:extLst>
      <p:ext uri="{BB962C8B-B14F-4D97-AF65-F5344CB8AC3E}">
        <p14:creationId xmlns:p14="http://schemas.microsoft.com/office/powerpoint/2010/main" val="2907225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5">
            <a:extLst>
              <a:ext uri="{FF2B5EF4-FFF2-40B4-BE49-F238E27FC236}">
                <a16:creationId xmlns:a16="http://schemas.microsoft.com/office/drawing/2014/main" id="{DBD8EB5A-1E9E-9A60-BD7E-548F9F1C5066}"/>
              </a:ext>
            </a:extLst>
          </p:cNvPr>
          <p:cNvGraphicFramePr>
            <a:graphicFrameLocks noGrp="1"/>
          </p:cNvGraphicFramePr>
          <p:nvPr>
            <p:ph idx="1"/>
            <p:extLst>
              <p:ext uri="{D42A27DB-BD31-4B8C-83A1-F6EECF244321}">
                <p14:modId xmlns:p14="http://schemas.microsoft.com/office/powerpoint/2010/main" val="2891258099"/>
              </p:ext>
            </p:extLst>
          </p:nvPr>
        </p:nvGraphicFramePr>
        <p:xfrm>
          <a:off x="1217612" y="2642189"/>
          <a:ext cx="8943974" cy="192989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45283233"/>
                    </a:ext>
                  </a:extLst>
                </a:gridCol>
                <a:gridCol w="6200774">
                  <a:extLst>
                    <a:ext uri="{9D8B030D-6E8A-4147-A177-3AD203B41FA5}">
                      <a16:colId xmlns:a16="http://schemas.microsoft.com/office/drawing/2014/main" val="1999669995"/>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810734174"/>
                  </a:ext>
                </a:extLst>
              </a:tr>
              <a:tr h="370840">
                <a:tc>
                  <a:txBody>
                    <a:bodyPr/>
                    <a:lstStyle/>
                    <a:p>
                      <a:r>
                        <a:rPr lang="en-US" sz="1799" b="0" i="0" u="none" strike="noStrike" kern="1200" baseline="0" dirty="0">
                          <a:solidFill>
                            <a:schemeClr val="dk1"/>
                          </a:solidFill>
                          <a:latin typeface="+mn-lt"/>
                          <a:ea typeface="+mn-ea"/>
                          <a:cs typeface="+mn-cs"/>
                        </a:rPr>
                        <a:t>Excess Cash Sweep</a:t>
                      </a:r>
                      <a:endParaRPr lang="en-US" dirty="0"/>
                    </a:p>
                  </a:txBody>
                  <a:tcPr/>
                </a:tc>
                <a:tc>
                  <a:txBody>
                    <a:bodyPr/>
                    <a:lstStyle/>
                    <a:p>
                      <a:r>
                        <a:rPr lang="en-US" sz="1799" b="0" i="0" u="none" strike="noStrike" kern="1200" baseline="0" dirty="0">
                          <a:solidFill>
                            <a:schemeClr val="dk1"/>
                          </a:solidFill>
                          <a:latin typeface="+mn-lt"/>
                          <a:ea typeface="+mn-ea"/>
                          <a:cs typeface="+mn-cs"/>
                        </a:rPr>
                        <a:t>Starts at 50% with two step-downs:</a:t>
                      </a:r>
                    </a:p>
                    <a:p>
                      <a:r>
                        <a:rPr lang="en-US" sz="1799" b="0" i="0" u="none" strike="noStrike" kern="1200" baseline="0" dirty="0">
                          <a:solidFill>
                            <a:schemeClr val="dk1"/>
                          </a:solidFill>
                          <a:latin typeface="+mn-lt"/>
                          <a:ea typeface="+mn-ea"/>
                          <a:cs typeface="+mn-cs"/>
                        </a:rPr>
                        <a:t>• Step-down to 25% at 2.50x net first lien leverage ratio</a:t>
                      </a:r>
                    </a:p>
                    <a:p>
                      <a:r>
                        <a:rPr lang="en-US" sz="1799" b="0" i="0" u="none" strike="noStrike" kern="1200" baseline="0" dirty="0">
                          <a:solidFill>
                            <a:schemeClr val="dk1"/>
                          </a:solidFill>
                          <a:latin typeface="+mn-lt"/>
                          <a:ea typeface="+mn-ea"/>
                          <a:cs typeface="+mn-cs"/>
                        </a:rPr>
                        <a:t>• Step-down to 0% at 1.50x net first lien leverage ratio</a:t>
                      </a:r>
                      <a:endParaRPr lang="en-US" dirty="0"/>
                    </a:p>
                  </a:txBody>
                  <a:tcPr/>
                </a:tc>
                <a:extLst>
                  <a:ext uri="{0D108BD9-81ED-4DB2-BD59-A6C34878D82A}">
                    <a16:rowId xmlns:a16="http://schemas.microsoft.com/office/drawing/2014/main" val="180449348"/>
                  </a:ext>
                </a:extLst>
              </a:tr>
              <a:tr h="370840">
                <a:tc>
                  <a:txBody>
                    <a:bodyPr/>
                    <a:lstStyle/>
                    <a:p>
                      <a:r>
                        <a:rPr lang="en-US" sz="1799" b="0" i="0" u="none" strike="noStrike" kern="1200" baseline="0" dirty="0">
                          <a:solidFill>
                            <a:schemeClr val="dk1"/>
                          </a:solidFill>
                          <a:latin typeface="+mn-lt"/>
                          <a:ea typeface="+mn-ea"/>
                          <a:cs typeface="+mn-cs"/>
                        </a:rPr>
                        <a:t>Others</a:t>
                      </a:r>
                      <a:endParaRPr lang="en-US" dirty="0"/>
                    </a:p>
                  </a:txBody>
                  <a:tcPr/>
                </a:tc>
                <a:tc>
                  <a:txBody>
                    <a:bodyPr/>
                    <a:lstStyle/>
                    <a:p>
                      <a:r>
                        <a:rPr lang="en-US" sz="1799" b="0" i="0" u="none" strike="noStrike" kern="1200" baseline="0" dirty="0">
                          <a:solidFill>
                            <a:schemeClr val="dk1"/>
                          </a:solidFill>
                          <a:latin typeface="+mn-lt"/>
                          <a:ea typeface="+mn-ea"/>
                          <a:cs typeface="+mn-cs"/>
                        </a:rPr>
                        <a:t>MFN: 50bps (no sunset)</a:t>
                      </a:r>
                      <a:endParaRPr lang="en-US" dirty="0"/>
                    </a:p>
                  </a:txBody>
                  <a:tcPr/>
                </a:tc>
                <a:extLst>
                  <a:ext uri="{0D108BD9-81ED-4DB2-BD59-A6C34878D82A}">
                    <a16:rowId xmlns:a16="http://schemas.microsoft.com/office/drawing/2014/main" val="475522793"/>
                  </a:ext>
                </a:extLst>
              </a:tr>
            </a:tbl>
          </a:graphicData>
        </a:graphic>
      </p:graphicFrame>
    </p:spTree>
    <p:extLst>
      <p:ext uri="{BB962C8B-B14F-4D97-AF65-F5344CB8AC3E}">
        <p14:creationId xmlns:p14="http://schemas.microsoft.com/office/powerpoint/2010/main" val="407279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5A7361D7-4947-1F4E-77B3-15E51CC8439F}"/>
              </a:ext>
            </a:extLst>
          </p:cNvPr>
          <p:cNvSpPr>
            <a:spLocks noGrp="1"/>
          </p:cNvSpPr>
          <p:nvPr>
            <p:ph idx="1"/>
          </p:nvPr>
        </p:nvSpPr>
        <p:spPr>
          <a:xfrm>
            <a:off x="760412" y="2452349"/>
            <a:ext cx="10553987" cy="4195481"/>
          </a:xfrm>
        </p:spPr>
        <p:txBody>
          <a:bodyPr>
            <a:normAutofit/>
          </a:bodyPr>
          <a:lstStyle/>
          <a:p>
            <a:pPr marL="0" indent="0" algn="l">
              <a:buNone/>
            </a:pPr>
            <a:r>
              <a:rPr lang="en-US" sz="1800" b="1" i="0" u="none" strike="noStrike" baseline="0" dirty="0">
                <a:solidFill>
                  <a:srgbClr val="0A703B"/>
                </a:solidFill>
                <a:latin typeface="Lato-Bold"/>
              </a:rPr>
              <a:t>CREDIT APPLICATION—PROJECTIONS (BASE CASE)</a:t>
            </a:r>
          </a:p>
          <a:p>
            <a:pPr algn="l"/>
            <a:r>
              <a:rPr lang="en-US" sz="1800" b="0" i="0" u="none" strike="noStrike" baseline="0" dirty="0">
                <a:solidFill>
                  <a:srgbClr val="000000"/>
                </a:solidFill>
                <a:latin typeface="Lato-Light"/>
              </a:rPr>
              <a:t>In an LBO transaction, the Sponsor usually provides an equity case that emphasizes the growth of the target company from the equity investor’s perspective. </a:t>
            </a:r>
          </a:p>
          <a:p>
            <a:pPr algn="l"/>
            <a:r>
              <a:rPr lang="en-US" sz="1800" b="0" i="0" u="none" strike="noStrike" baseline="0" dirty="0">
                <a:solidFill>
                  <a:srgbClr val="000000"/>
                </a:solidFill>
                <a:latin typeface="Lato-Light"/>
              </a:rPr>
              <a:t>Debt investors such as the banks care more about the borrower’s debt repayment capacity and would run their own base case with more conservative assumptions. </a:t>
            </a:r>
          </a:p>
          <a:p>
            <a:pPr algn="l"/>
            <a:r>
              <a:rPr lang="en-US" sz="1800" b="0" i="0" u="none" strike="noStrike" baseline="0" dirty="0">
                <a:solidFill>
                  <a:srgbClr val="000000"/>
                </a:solidFill>
                <a:latin typeface="Lato-Light"/>
              </a:rPr>
              <a:t>In the Home Suites LBO transaction, after receiving the equity case from the Sponsor, the deal team completes its own base case that focuses on the debt repayment capacity and covenant compliance over the life of the bank debt facilities.</a:t>
            </a:r>
            <a:endParaRPr lang="en-US" dirty="0"/>
          </a:p>
        </p:txBody>
      </p:sp>
    </p:spTree>
    <p:extLst>
      <p:ext uri="{BB962C8B-B14F-4D97-AF65-F5344CB8AC3E}">
        <p14:creationId xmlns:p14="http://schemas.microsoft.com/office/powerpoint/2010/main" val="2057077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2DF0D52B-66B3-89E4-0E82-3D93D636F585}"/>
              </a:ext>
            </a:extLst>
          </p:cNvPr>
          <p:cNvSpPr>
            <a:spLocks noGrp="1"/>
          </p:cNvSpPr>
          <p:nvPr>
            <p:ph idx="1"/>
          </p:nvPr>
        </p:nvSpPr>
        <p:spPr>
          <a:xfrm>
            <a:off x="912812" y="2498069"/>
            <a:ext cx="10934988" cy="4195481"/>
          </a:xfrm>
        </p:spPr>
        <p:txBody>
          <a:bodyPr>
            <a:normAutofit/>
          </a:bodyPr>
          <a:lstStyle/>
          <a:p>
            <a:pPr algn="l"/>
            <a:r>
              <a:rPr lang="en-US" sz="1800" b="1" i="0" u="none" strike="noStrike" baseline="0" dirty="0">
                <a:solidFill>
                  <a:srgbClr val="0A703B"/>
                </a:solidFill>
                <a:latin typeface="Lato-Bold"/>
              </a:rPr>
              <a:t>BASE CASE ASSUMPTIONS—INCOME STATEMENT</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base case assumes an organic growth of 3% of average daily rate (“ADR,” price charged per room) and revenue from franchised hotels, in line with expected GDP growth. The number of rooms is projected to grow at an annual rate of 2% as the Company gradually expands its hotel rooms. The occupancy rate is assumed to be back to the prior COVID-19 level in 2022 and stabilize at 80%.</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base case also reduces COGS and operating expense as a percent of revenue as ADR is projected to increase and the Company will realize economies of scale and improve operating efficiencies over time.</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Depreciation and amortization as a percent of revenue are assumed to be at the same level as 2020 over the projection period.</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tax rate is 34% per opinions from the management and accounting advisers.</a:t>
            </a:r>
            <a:endParaRPr lang="en-US" dirty="0"/>
          </a:p>
        </p:txBody>
      </p:sp>
    </p:spTree>
    <p:extLst>
      <p:ext uri="{BB962C8B-B14F-4D97-AF65-F5344CB8AC3E}">
        <p14:creationId xmlns:p14="http://schemas.microsoft.com/office/powerpoint/2010/main" val="77843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145CEA0F-FEF0-5D74-B54D-BF0A4EE6731F}"/>
              </a:ext>
            </a:extLst>
          </p:cNvPr>
          <p:cNvSpPr>
            <a:spLocks noGrp="1"/>
          </p:cNvSpPr>
          <p:nvPr>
            <p:ph idx="1"/>
          </p:nvPr>
        </p:nvSpPr>
        <p:spPr>
          <a:xfrm>
            <a:off x="608012" y="2452349"/>
            <a:ext cx="11277600" cy="4195481"/>
          </a:xfrm>
        </p:spPr>
        <p:txBody>
          <a:bodyPr>
            <a:normAutofit/>
          </a:bodyPr>
          <a:lstStyle/>
          <a:p>
            <a:pPr marL="0" indent="0" algn="l">
              <a:buNone/>
            </a:pPr>
            <a:r>
              <a:rPr lang="en-US" sz="1800" b="1" i="0" u="none" strike="noStrike" baseline="0" dirty="0">
                <a:solidFill>
                  <a:srgbClr val="0A703B"/>
                </a:solidFill>
                <a:latin typeface="Lato-Bold"/>
              </a:rPr>
              <a:t>BASE CASE ASSUMPTIONS—CASH FLOW STATEMENT AND BALANCE SHEET STAT EMENT</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Capex and deferred taxes as a percent of revenue are projected at the historical average rate of 2016–2020.</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Cash related to working capital is calculated as changes reflected on the balance sheet as calculated by days of working capital items.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AR days are assumed to be 5 days in 2021 and 6 days over the remaining years of the base case period, a slight increase from 4.87 days in 2020. The base case assumes the Company will loosen its collecting policy to stimulate sales.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AP days are projected to reduce from 143.12 days in 2020 to 128.14, which is the prior COVID-19 level. The Company negotiated more favorable terms during the pandemic, but as business goes back to normal, the AP days will also fall back to the normal level.</a:t>
            </a:r>
            <a:endParaRPr lang="en-US" dirty="0"/>
          </a:p>
        </p:txBody>
      </p:sp>
    </p:spTree>
    <p:extLst>
      <p:ext uri="{BB962C8B-B14F-4D97-AF65-F5344CB8AC3E}">
        <p14:creationId xmlns:p14="http://schemas.microsoft.com/office/powerpoint/2010/main" val="107797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5" name="Picture 5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7" name="Oval 5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1" name="Picture 6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3" name="Rectangle 6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18" name="Content Placeholder 17">
            <a:extLst>
              <a:ext uri="{FF2B5EF4-FFF2-40B4-BE49-F238E27FC236}">
                <a16:creationId xmlns:a16="http://schemas.microsoft.com/office/drawing/2014/main" id="{DD8172F2-4DDC-213C-7786-28932055E74D}"/>
              </a:ext>
            </a:extLst>
          </p:cNvPr>
          <p:cNvSpPr>
            <a:spLocks noGrp="1"/>
          </p:cNvSpPr>
          <p:nvPr>
            <p:ph idx="1"/>
          </p:nvPr>
        </p:nvSpPr>
        <p:spPr>
          <a:xfrm>
            <a:off x="8189791" y="4588329"/>
            <a:ext cx="3351502" cy="1621508"/>
          </a:xfrm>
        </p:spPr>
        <p:txBody>
          <a:bodyPr vert="horz" lIns="91440" tIns="45720" rIns="91440" bIns="45720" rtlCol="0" anchor="t">
            <a:normAutofit/>
          </a:bodyPr>
          <a:lstStyle/>
          <a:p>
            <a:pPr marL="0" indent="0" defTabSz="457200">
              <a:buNone/>
            </a:pPr>
            <a:r>
              <a:rPr lang="en-US" sz="1800" cap="all">
                <a:solidFill>
                  <a:schemeClr val="tx2">
                    <a:lumMod val="40000"/>
                    <a:lumOff val="60000"/>
                  </a:schemeClr>
                </a:solidFill>
              </a:rPr>
              <a:t>Operating Assumptions</a:t>
            </a:r>
          </a:p>
        </p:txBody>
      </p:sp>
      <p:sp>
        <p:nvSpPr>
          <p:cNvPr id="6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9" name="Freeform: Shape 6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3464B767-688D-1687-75DD-EBF8D588762B}"/>
              </a:ext>
            </a:extLst>
          </p:cNvPr>
          <p:cNvPicPr>
            <a:picLocks noChangeAspect="1"/>
          </p:cNvPicPr>
          <p:nvPr/>
        </p:nvPicPr>
        <p:blipFill>
          <a:blip r:embed="rId6"/>
          <a:stretch>
            <a:fillRect/>
          </a:stretch>
        </p:blipFill>
        <p:spPr>
          <a:xfrm>
            <a:off x="222753" y="451575"/>
            <a:ext cx="7108297" cy="4881543"/>
          </a:xfrm>
          <a:prstGeom prst="rect">
            <a:avLst/>
          </a:prstGeom>
          <a:effectLst/>
        </p:spPr>
      </p:pic>
    </p:spTree>
    <p:extLst>
      <p:ext uri="{BB962C8B-B14F-4D97-AF65-F5344CB8AC3E}">
        <p14:creationId xmlns:p14="http://schemas.microsoft.com/office/powerpoint/2010/main" val="114853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2" name="Picture 4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4" name="Oval 4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48" name="Picture 4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0" name="Rectangle 4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5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47DD78A9-8D68-BDCD-1B5D-92BC87FAD99E}"/>
              </a:ext>
            </a:extLst>
          </p:cNvPr>
          <p:cNvPicPr>
            <a:picLocks noGrp="1" noChangeAspect="1"/>
          </p:cNvPicPr>
          <p:nvPr>
            <p:ph idx="1"/>
          </p:nvPr>
        </p:nvPicPr>
        <p:blipFill>
          <a:blip r:embed="rId6"/>
          <a:stretch>
            <a:fillRect/>
          </a:stretch>
        </p:blipFill>
        <p:spPr>
          <a:xfrm>
            <a:off x="419346" y="76200"/>
            <a:ext cx="6030644" cy="6520848"/>
          </a:xfrm>
          <a:prstGeom prst="rect">
            <a:avLst/>
          </a:prstGeom>
          <a:effectLst/>
        </p:spPr>
      </p:pic>
    </p:spTree>
    <p:extLst>
      <p:ext uri="{BB962C8B-B14F-4D97-AF65-F5344CB8AC3E}">
        <p14:creationId xmlns:p14="http://schemas.microsoft.com/office/powerpoint/2010/main" val="2201589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6F1E32D1-6B77-6EB9-6E58-C0208A8EA5D0}"/>
              </a:ext>
            </a:extLst>
          </p:cNvPr>
          <p:cNvPicPr>
            <a:picLocks noGrp="1" noChangeAspect="1"/>
          </p:cNvPicPr>
          <p:nvPr>
            <p:ph idx="1"/>
          </p:nvPr>
        </p:nvPicPr>
        <p:blipFill>
          <a:blip r:embed="rId6"/>
          <a:stretch>
            <a:fillRect/>
          </a:stretch>
        </p:blipFill>
        <p:spPr>
          <a:xfrm>
            <a:off x="171360" y="457200"/>
            <a:ext cx="7255041" cy="5058257"/>
          </a:xfrm>
          <a:prstGeom prst="rect">
            <a:avLst/>
          </a:prstGeom>
          <a:effectLst/>
        </p:spPr>
      </p:pic>
    </p:spTree>
    <p:extLst>
      <p:ext uri="{BB962C8B-B14F-4D97-AF65-F5344CB8AC3E}">
        <p14:creationId xmlns:p14="http://schemas.microsoft.com/office/powerpoint/2010/main" val="1153536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B5441903-131E-F8A9-512A-10367833DDBC}"/>
              </a:ext>
            </a:extLst>
          </p:cNvPr>
          <p:cNvPicPr>
            <a:picLocks noGrp="1" noChangeAspect="1"/>
          </p:cNvPicPr>
          <p:nvPr>
            <p:ph idx="1"/>
          </p:nvPr>
        </p:nvPicPr>
        <p:blipFill>
          <a:blip r:embed="rId6"/>
          <a:stretch>
            <a:fillRect/>
          </a:stretch>
        </p:blipFill>
        <p:spPr>
          <a:xfrm>
            <a:off x="254684" y="135532"/>
            <a:ext cx="7037006" cy="6189068"/>
          </a:xfrm>
          <a:prstGeom prst="rect">
            <a:avLst/>
          </a:prstGeom>
          <a:effectLst/>
        </p:spPr>
      </p:pic>
    </p:spTree>
    <p:extLst>
      <p:ext uri="{BB962C8B-B14F-4D97-AF65-F5344CB8AC3E}">
        <p14:creationId xmlns:p14="http://schemas.microsoft.com/office/powerpoint/2010/main" val="2435820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77F931BE-3153-8295-A9E7-F55F64872B69}"/>
              </a:ext>
            </a:extLst>
          </p:cNvPr>
          <p:cNvPicPr>
            <a:picLocks noGrp="1" noChangeAspect="1"/>
          </p:cNvPicPr>
          <p:nvPr>
            <p:ph idx="1"/>
          </p:nvPr>
        </p:nvPicPr>
        <p:blipFill>
          <a:blip r:embed="rId6"/>
          <a:stretch>
            <a:fillRect/>
          </a:stretch>
        </p:blipFill>
        <p:spPr>
          <a:xfrm>
            <a:off x="159460" y="517436"/>
            <a:ext cx="7265456" cy="5197564"/>
          </a:xfrm>
          <a:prstGeom prst="rect">
            <a:avLst/>
          </a:prstGeom>
          <a:effectLst/>
        </p:spPr>
      </p:pic>
    </p:spTree>
    <p:extLst>
      <p:ext uri="{BB962C8B-B14F-4D97-AF65-F5344CB8AC3E}">
        <p14:creationId xmlns:p14="http://schemas.microsoft.com/office/powerpoint/2010/main" val="2665619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pic>
        <p:nvPicPr>
          <p:cNvPr id="3" name="Content Placeholder 2">
            <a:extLst>
              <a:ext uri="{FF2B5EF4-FFF2-40B4-BE49-F238E27FC236}">
                <a16:creationId xmlns:a16="http://schemas.microsoft.com/office/drawing/2014/main" id="{A8D49384-8D6B-8355-A13D-77C05E75EBAF}"/>
              </a:ext>
            </a:extLst>
          </p:cNvPr>
          <p:cNvPicPr>
            <a:picLocks noGrp="1" noChangeAspect="1"/>
          </p:cNvPicPr>
          <p:nvPr>
            <p:ph idx="1"/>
          </p:nvPr>
        </p:nvPicPr>
        <p:blipFill>
          <a:blip r:embed="rId2"/>
          <a:stretch>
            <a:fillRect/>
          </a:stretch>
        </p:blipFill>
        <p:spPr>
          <a:xfrm>
            <a:off x="1446212" y="2552648"/>
            <a:ext cx="8134211" cy="4195762"/>
          </a:xfrm>
          <a:prstGeom prst="rect">
            <a:avLst/>
          </a:prstGeom>
        </p:spPr>
      </p:pic>
    </p:spTree>
    <p:extLst>
      <p:ext uri="{BB962C8B-B14F-4D97-AF65-F5344CB8AC3E}">
        <p14:creationId xmlns:p14="http://schemas.microsoft.com/office/powerpoint/2010/main" val="894347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FINANCIAL STRUCTURE: AN OVERVIEW</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r>
              <a:rPr lang="en-US" sz="1800" b="0" i="0" u="none" strike="noStrike" baseline="0" dirty="0">
                <a:latin typeface="Lato-Light"/>
              </a:rPr>
              <a:t>Once the credit analyst has undertaken a comprehensive company review, the next step is to determine how much debt the borrower can reasonably manage based on its financial performance, collateral, corporate structure, and industry dynamics. </a:t>
            </a:r>
          </a:p>
          <a:p>
            <a:r>
              <a:rPr lang="en-US" sz="1800" b="0" i="0" u="none" strike="noStrike" baseline="0" dirty="0">
                <a:latin typeface="Lato-Light"/>
              </a:rPr>
              <a:t>This analysis is called the establishment of the borrower’s debt capacity, which is the amount of debt that the company can handle in various sensitivity scenarios. </a:t>
            </a:r>
          </a:p>
          <a:p>
            <a:pPr lvl="1"/>
            <a:r>
              <a:rPr lang="en-US" sz="1600" b="1" i="1" u="none" strike="noStrike" baseline="0" dirty="0">
                <a:latin typeface="Lato-Light"/>
              </a:rPr>
              <a:t>In the case of a leveraged buyout (LBO), the premise is that the investor is seeking as much debt as possible to enhance its returns, though too much debt could have other negative implications for all parties involved. Structuring the right amount of debt is the challenge. </a:t>
            </a:r>
          </a:p>
          <a:p>
            <a:r>
              <a:rPr lang="en-US" sz="1800" dirty="0">
                <a:latin typeface="Lato-Light"/>
              </a:rPr>
              <a:t>I</a:t>
            </a:r>
            <a:r>
              <a:rPr lang="en-US" sz="1800" b="0" i="0" u="none" strike="noStrike" baseline="0" dirty="0">
                <a:latin typeface="Lato-Light"/>
              </a:rPr>
              <a:t>ndependent rating agencies such as Standard &amp; Poor’s, Moody’s, and Fitch focus on rating these debt facilities and the company (issuer of debt) is the amount of debt relative to their ability to repay it.</a:t>
            </a:r>
          </a:p>
        </p:txBody>
      </p:sp>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791D1698-D177-3180-0BDF-66258AAB856F}"/>
              </a:ext>
            </a:extLst>
          </p:cNvPr>
          <p:cNvSpPr>
            <a:spLocks noGrp="1"/>
          </p:cNvSpPr>
          <p:nvPr>
            <p:ph idx="1"/>
          </p:nvPr>
        </p:nvSpPr>
        <p:spPr>
          <a:xfrm>
            <a:off x="836612" y="2551863"/>
            <a:ext cx="10706387" cy="4195481"/>
          </a:xfrm>
        </p:spPr>
        <p:txBody>
          <a:bodyPr/>
          <a:lstStyle/>
          <a:p>
            <a:pPr marL="0" indent="0" algn="l">
              <a:buNone/>
            </a:pPr>
            <a:r>
              <a:rPr lang="en-US" sz="1800" b="1" i="0" u="none" strike="noStrike" baseline="0" dirty="0">
                <a:solidFill>
                  <a:srgbClr val="0A703B"/>
                </a:solidFill>
                <a:latin typeface="Lato-Bold"/>
              </a:rPr>
              <a:t>BASE CASE RESULTS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income statement and cash flow statement results show that the borrower’s business will continue to recover post-closing of the LBO transaction and show stable organic growth after 2023. Operating margins also improve over the period.</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base case cash flow results also demonstrate the business’s strong cash flow generating </a:t>
            </a:r>
            <a:r>
              <a:rPr lang="en-US" sz="1800" b="0" i="0" u="none" strike="noStrike" baseline="0" dirty="0" err="1">
                <a:solidFill>
                  <a:srgbClr val="000000"/>
                </a:solidFill>
                <a:latin typeface="Lato-Light"/>
              </a:rPr>
              <a:t>ability.In</a:t>
            </a:r>
            <a:r>
              <a:rPr lang="en-US" sz="1800" b="0" i="0" u="none" strike="noStrike" baseline="0" dirty="0">
                <a:solidFill>
                  <a:srgbClr val="000000"/>
                </a:solidFill>
                <a:latin typeface="Lato-Light"/>
              </a:rPr>
              <a:t> 2028, accumulated cash available for debt service (CAFDS) covers 116.4% of the total bank debt and 76.1% of the total debt. Cash position also steadily increases over the base case period, except for 2026 and 2028, as the Company needs to pay down the entire Term Loan A and Term Loan B upon maturity.</a:t>
            </a:r>
            <a:endParaRPr lang="en-US" dirty="0"/>
          </a:p>
        </p:txBody>
      </p:sp>
    </p:spTree>
    <p:extLst>
      <p:ext uri="{BB962C8B-B14F-4D97-AF65-F5344CB8AC3E}">
        <p14:creationId xmlns:p14="http://schemas.microsoft.com/office/powerpoint/2010/main" val="156134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F3E34A44-7577-7C61-8498-D851F19BA895}"/>
              </a:ext>
            </a:extLst>
          </p:cNvPr>
          <p:cNvSpPr>
            <a:spLocks noGrp="1"/>
          </p:cNvSpPr>
          <p:nvPr>
            <p:ph idx="1"/>
          </p:nvPr>
        </p:nvSpPr>
        <p:spPr>
          <a:xfrm>
            <a:off x="379412" y="2327176"/>
            <a:ext cx="11506200" cy="4195481"/>
          </a:xfrm>
        </p:spPr>
        <p:txBody>
          <a:bodyPr>
            <a:normAutofit/>
          </a:bodyPr>
          <a:lstStyle/>
          <a:p>
            <a:pPr algn="l"/>
            <a:r>
              <a:rPr lang="en-US" sz="1800" b="1" i="0" u="none" strike="noStrike" baseline="0" dirty="0">
                <a:solidFill>
                  <a:srgbClr val="0A703B"/>
                </a:solidFill>
                <a:latin typeface="Lato-Bold"/>
              </a:rPr>
              <a:t>STRESS CASE ASSUMPTIONS—INCOME STATEMENT</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To test the borrower’s performance during the downturn, the stress case assumes a recession scenario in 2024: ADR drops by 15% (vs. 13.3% during COVID-19), the occupancy rate drops from 80% to 55% (vs. 73% to 61% during COVID-19), no growth in numbers of rooms and no growth in revenue from franchised hotels (vs. growth during COVID-19). A moderate recovery is assumed afterward.</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COGS and operating expenses as a percent of revenue are also projected to increase during the recession year to further pressure the margins.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Depreciation and amortization as a percent of revenue are assumed to be at the same level as 2020 over the projection period.</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tax rate is 34% per opinions from the management and accounting advisers.</a:t>
            </a:r>
            <a:endParaRPr lang="en-US" dirty="0"/>
          </a:p>
        </p:txBody>
      </p:sp>
    </p:spTree>
    <p:extLst>
      <p:ext uri="{BB962C8B-B14F-4D97-AF65-F5344CB8AC3E}">
        <p14:creationId xmlns:p14="http://schemas.microsoft.com/office/powerpoint/2010/main" val="2435170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F3E34A44-7577-7C61-8498-D851F19BA895}"/>
              </a:ext>
            </a:extLst>
          </p:cNvPr>
          <p:cNvSpPr>
            <a:spLocks noGrp="1"/>
          </p:cNvSpPr>
          <p:nvPr>
            <p:ph idx="1"/>
          </p:nvPr>
        </p:nvSpPr>
        <p:spPr>
          <a:xfrm>
            <a:off x="379412" y="2327176"/>
            <a:ext cx="11506200" cy="4195481"/>
          </a:xfrm>
        </p:spPr>
        <p:txBody>
          <a:bodyPr>
            <a:normAutofit/>
          </a:bodyPr>
          <a:lstStyle/>
          <a:p>
            <a:pPr algn="l"/>
            <a:r>
              <a:rPr lang="en-US" sz="1800" b="1" i="0" u="none" strike="noStrike" baseline="0" dirty="0">
                <a:solidFill>
                  <a:srgbClr val="0A703B"/>
                </a:solidFill>
                <a:latin typeface="Lato-Bold"/>
              </a:rPr>
              <a:t> STRESS CASE ASSUMPTIONS—CASH FLOW STATEMENT AND BALANCE SHEET STAT EMENT</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Capex and deferred taxes as a percent of revenue are projected to be the same prior to the projected recession year. In 2024, as the revenue and profits start to decline, the stress case assumes the management would cut or postpone Capex to save cash. Capex is projected to increase as a percent of revenue as the business starts to recover.</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Cash related to working capital is calculated as changes reflected on the balance sheet as calculated by days of working capital items.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AR days are assumed to increase over the stress case period as management continues efforts to stimulate growth by offering longer credit period terms to customers.</a:t>
            </a:r>
          </a:p>
          <a:p>
            <a:pPr algn="l"/>
            <a:r>
              <a:rPr lang="en-US" sz="1800" b="0" i="0" u="none" strike="noStrike" baseline="0" dirty="0">
                <a:solidFill>
                  <a:srgbClr val="E7934B"/>
                </a:solidFill>
                <a:latin typeface="Lato-Regular"/>
              </a:rPr>
              <a:t>• </a:t>
            </a:r>
            <a:r>
              <a:rPr lang="en-US" sz="1800" b="0" i="0" u="none" strike="noStrike" baseline="0" dirty="0">
                <a:latin typeface="Lato-Light"/>
              </a:rPr>
              <a:t>AP days are projected to reduce from 143.12 days in 2020 to 128.14, which is the prior COVID-19 level in 2022 and 2023. The Company negotiated more favorable terms during the pandemic but as business goes back to normal, the AP days will also fall back to the normal level. After the assumed recession hits the business in 2024, AP days are projected to increase </a:t>
            </a:r>
            <a:r>
              <a:rPr lang="en-US" sz="1800" b="0" i="0" u="none" strike="noStrike" baseline="0" dirty="0" err="1">
                <a:latin typeface="Lato-Light"/>
              </a:rPr>
              <a:t>agai</a:t>
            </a:r>
            <a:endParaRPr lang="en-US" dirty="0"/>
          </a:p>
        </p:txBody>
      </p:sp>
    </p:spTree>
    <p:extLst>
      <p:ext uri="{BB962C8B-B14F-4D97-AF65-F5344CB8AC3E}">
        <p14:creationId xmlns:p14="http://schemas.microsoft.com/office/powerpoint/2010/main" val="221226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dirty="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F3AD9D23-C49E-DEC8-FAE3-D2684EBEC02F}"/>
              </a:ext>
            </a:extLst>
          </p:cNvPr>
          <p:cNvPicPr>
            <a:picLocks noGrp="1" noChangeAspect="1"/>
          </p:cNvPicPr>
          <p:nvPr>
            <p:ph idx="1"/>
          </p:nvPr>
        </p:nvPicPr>
        <p:blipFill>
          <a:blip r:embed="rId6"/>
          <a:stretch>
            <a:fillRect/>
          </a:stretch>
        </p:blipFill>
        <p:spPr>
          <a:xfrm>
            <a:off x="244411" y="14248"/>
            <a:ext cx="6149216" cy="6649058"/>
          </a:xfrm>
          <a:prstGeom prst="rect">
            <a:avLst/>
          </a:prstGeom>
          <a:effectLst/>
        </p:spPr>
      </p:pic>
    </p:spTree>
    <p:extLst>
      <p:ext uri="{BB962C8B-B14F-4D97-AF65-F5344CB8AC3E}">
        <p14:creationId xmlns:p14="http://schemas.microsoft.com/office/powerpoint/2010/main" val="3119578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9233D866-266C-B98C-52B4-77B66D996470}"/>
              </a:ext>
            </a:extLst>
          </p:cNvPr>
          <p:cNvPicPr>
            <a:picLocks noGrp="1" noChangeAspect="1"/>
          </p:cNvPicPr>
          <p:nvPr>
            <p:ph idx="1"/>
          </p:nvPr>
        </p:nvPicPr>
        <p:blipFill>
          <a:blip r:embed="rId6"/>
          <a:stretch>
            <a:fillRect/>
          </a:stretch>
        </p:blipFill>
        <p:spPr>
          <a:xfrm>
            <a:off x="255453" y="451482"/>
            <a:ext cx="7226187" cy="5263518"/>
          </a:xfrm>
          <a:prstGeom prst="rect">
            <a:avLst/>
          </a:prstGeom>
          <a:effectLst/>
        </p:spPr>
      </p:pic>
    </p:spTree>
    <p:extLst>
      <p:ext uri="{BB962C8B-B14F-4D97-AF65-F5344CB8AC3E}">
        <p14:creationId xmlns:p14="http://schemas.microsoft.com/office/powerpoint/2010/main" val="950908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51272989-8EF1-56FA-3176-41367553DF08}"/>
              </a:ext>
            </a:extLst>
          </p:cNvPr>
          <p:cNvPicPr>
            <a:picLocks noGrp="1" noChangeAspect="1"/>
          </p:cNvPicPr>
          <p:nvPr>
            <p:ph idx="1"/>
          </p:nvPr>
        </p:nvPicPr>
        <p:blipFill>
          <a:blip r:embed="rId6"/>
          <a:stretch>
            <a:fillRect/>
          </a:stretch>
        </p:blipFill>
        <p:spPr>
          <a:xfrm>
            <a:off x="201078" y="135532"/>
            <a:ext cx="7210286" cy="6341468"/>
          </a:xfrm>
          <a:prstGeom prst="rect">
            <a:avLst/>
          </a:prstGeom>
          <a:effectLst/>
        </p:spPr>
      </p:pic>
    </p:spTree>
    <p:extLst>
      <p:ext uri="{BB962C8B-B14F-4D97-AF65-F5344CB8AC3E}">
        <p14:creationId xmlns:p14="http://schemas.microsoft.com/office/powerpoint/2010/main" val="39811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3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Freeform: Shape 3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4C990B9B-F87D-6AFD-5793-60CCDDC77A97}"/>
              </a:ext>
            </a:extLst>
          </p:cNvPr>
          <p:cNvPicPr>
            <a:picLocks noGrp="1" noChangeAspect="1"/>
          </p:cNvPicPr>
          <p:nvPr>
            <p:ph idx="1"/>
          </p:nvPr>
        </p:nvPicPr>
        <p:blipFill>
          <a:blip r:embed="rId6"/>
          <a:stretch>
            <a:fillRect/>
          </a:stretch>
        </p:blipFill>
        <p:spPr>
          <a:xfrm>
            <a:off x="159586" y="457200"/>
            <a:ext cx="7186293" cy="5310068"/>
          </a:xfrm>
          <a:prstGeom prst="rect">
            <a:avLst/>
          </a:prstGeom>
          <a:effectLst/>
        </p:spPr>
      </p:pic>
    </p:spTree>
    <p:extLst>
      <p:ext uri="{BB962C8B-B14F-4D97-AF65-F5344CB8AC3E}">
        <p14:creationId xmlns:p14="http://schemas.microsoft.com/office/powerpoint/2010/main" val="795883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pic>
        <p:nvPicPr>
          <p:cNvPr id="3" name="Content Placeholder 2">
            <a:extLst>
              <a:ext uri="{FF2B5EF4-FFF2-40B4-BE49-F238E27FC236}">
                <a16:creationId xmlns:a16="http://schemas.microsoft.com/office/drawing/2014/main" id="{07E8187F-90F6-5F34-6F24-5532A3BEA75B}"/>
              </a:ext>
            </a:extLst>
          </p:cNvPr>
          <p:cNvPicPr>
            <a:picLocks noGrp="1" noChangeAspect="1"/>
          </p:cNvPicPr>
          <p:nvPr>
            <p:ph idx="1"/>
          </p:nvPr>
        </p:nvPicPr>
        <p:blipFill>
          <a:blip r:embed="rId2"/>
          <a:stretch>
            <a:fillRect/>
          </a:stretch>
        </p:blipFill>
        <p:spPr>
          <a:xfrm>
            <a:off x="1141412" y="2307372"/>
            <a:ext cx="8596872" cy="4195762"/>
          </a:xfrm>
          <a:prstGeom prst="rect">
            <a:avLst/>
          </a:prstGeom>
        </p:spPr>
      </p:pic>
    </p:spTree>
    <p:extLst>
      <p:ext uri="{BB962C8B-B14F-4D97-AF65-F5344CB8AC3E}">
        <p14:creationId xmlns:p14="http://schemas.microsoft.com/office/powerpoint/2010/main" val="3962080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5" name="Content Placeholder 4">
            <a:extLst>
              <a:ext uri="{FF2B5EF4-FFF2-40B4-BE49-F238E27FC236}">
                <a16:creationId xmlns:a16="http://schemas.microsoft.com/office/drawing/2014/main" id="{178BF842-438D-B69A-5E8A-8C9AB0531C3D}"/>
              </a:ext>
            </a:extLst>
          </p:cNvPr>
          <p:cNvSpPr>
            <a:spLocks noGrp="1"/>
          </p:cNvSpPr>
          <p:nvPr>
            <p:ph idx="1"/>
          </p:nvPr>
        </p:nvSpPr>
        <p:spPr>
          <a:xfrm>
            <a:off x="455612" y="2286162"/>
            <a:ext cx="11506200" cy="4195481"/>
          </a:xfrm>
        </p:spPr>
        <p:txBody>
          <a:bodyPr>
            <a:normAutofit fontScale="92500" lnSpcReduction="20000"/>
          </a:bodyPr>
          <a:lstStyle/>
          <a:p>
            <a:pPr algn="l"/>
            <a:r>
              <a:rPr lang="en-US" sz="1800" b="1" i="0" u="none" strike="noStrike" baseline="0" dirty="0">
                <a:solidFill>
                  <a:srgbClr val="0A703B"/>
                </a:solidFill>
                <a:latin typeface="Lato-Bold"/>
              </a:rPr>
              <a:t>STRESS CASE RESULTS</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income statement and cash flow statement results show that even though the borrower’s business would decline during the assumed recession period, the Company would still manage to meet the debt obligations and generate positive cash flow from operating activities. After refinancing Term Loan B, the borrower would be able to maintain adequate liquidity.</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The base case cash flow results also show that the accumulated CAFDS covers 70.6% of the total bank debt amounts and 46.2% of the total debt amounts. And the borrower would still be able to pay down the entire Term Loan A at maturity. </a:t>
            </a:r>
          </a:p>
          <a:p>
            <a:pPr algn="l"/>
            <a:r>
              <a:rPr lang="en-US" sz="1800" b="0" i="0" u="none" strike="noStrike" baseline="0" dirty="0">
                <a:solidFill>
                  <a:srgbClr val="E7934B"/>
                </a:solidFill>
                <a:latin typeface="Lato-Regular"/>
              </a:rPr>
              <a:t>• </a:t>
            </a:r>
            <a:r>
              <a:rPr lang="en-US" sz="1800" b="0" i="0" u="none" strike="noStrike" baseline="0" dirty="0">
                <a:solidFill>
                  <a:srgbClr val="000000"/>
                </a:solidFill>
                <a:latin typeface="Lato-Light"/>
              </a:rPr>
              <a:t>Senior leverage ratio and total leverage ratio of the borrower will peak at 7.96x and 4.94x, respectively, in 2024 because of deteriorated operating results during the assumed recession. Net senior leverage ratio would remain below the financial covenant levels. The net total leverage ratio, however, would break the covenant in 2024, and the Sponsors would need to execute a one-time equity cure to inject additional equity to remain in compliance with the financial covenant set in the credit agreement. As the growth resumes in later years of the stress case, leverage </a:t>
            </a:r>
            <a:r>
              <a:rPr lang="en-US" sz="1800" b="0" i="0" u="none" strike="noStrike" baseline="0" dirty="0">
                <a:latin typeface="Lato-Light"/>
              </a:rPr>
              <a:t>ratios would drop again.</a:t>
            </a:r>
          </a:p>
          <a:p>
            <a:pPr algn="l"/>
            <a:r>
              <a:rPr lang="en-US" sz="1800" b="0" i="0" u="none" strike="noStrike" baseline="0" dirty="0">
                <a:solidFill>
                  <a:srgbClr val="E7934B"/>
                </a:solidFill>
                <a:latin typeface="Lato-Regular"/>
              </a:rPr>
              <a:t>• </a:t>
            </a:r>
            <a:r>
              <a:rPr lang="en-US" sz="1800" b="0" i="0" u="none" strike="noStrike" baseline="0" dirty="0">
                <a:latin typeface="Lato-Light"/>
              </a:rPr>
              <a:t>The EBITDA/interest coverage covenant set by the deal team would be violated in 2024. However, given the cash position in 2024, the borrow would still be able to make debt payments.</a:t>
            </a:r>
            <a:endParaRPr lang="en-US" dirty="0"/>
          </a:p>
        </p:txBody>
      </p:sp>
    </p:spTree>
    <p:extLst>
      <p:ext uri="{BB962C8B-B14F-4D97-AF65-F5344CB8AC3E}">
        <p14:creationId xmlns:p14="http://schemas.microsoft.com/office/powerpoint/2010/main" val="3486523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DEBT CAPACITY</a:t>
            </a: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algn="l"/>
            <a:r>
              <a:rPr lang="en-US" sz="1800" b="1" i="0" u="none" strike="noStrike" baseline="0" dirty="0">
                <a:latin typeface="Lato-Bold"/>
              </a:rPr>
              <a:t>Debt capacity is the amount of financial leverage that the acquired company can support based on its future projected cash flows and its asset base. </a:t>
            </a:r>
          </a:p>
          <a:p>
            <a:pPr algn="l"/>
            <a:r>
              <a:rPr lang="en-US" sz="1800" b="0" i="0" u="none" strike="noStrike" baseline="0" dirty="0">
                <a:latin typeface="Lato-Light"/>
              </a:rPr>
              <a:t>The future projected cash flows are generally provided to the lender by the borrower or an equity sponsor (a private equity (PE) firm), but in each case, the credit analyst must take an educated evaluation of the reasonableness and voracity of the company forecast to establish their best and most probable or most likely case for forecasted cash flows. </a:t>
            </a:r>
          </a:p>
          <a:p>
            <a:pPr algn="l"/>
            <a:r>
              <a:rPr lang="en-US" sz="1800" b="0" i="0" u="none" strike="noStrike" baseline="0" dirty="0">
                <a:latin typeface="Lato-Light"/>
              </a:rPr>
              <a:t>In the case of an acquisition, or when discussing the value of an enterprise, it is common to frame the valuation in terms of an earnings before interest taxes, depreciation, and amortization (EBITDA) multiple. </a:t>
            </a:r>
          </a:p>
          <a:p>
            <a:pPr algn="l"/>
            <a:r>
              <a:rPr lang="en-US" sz="1800" b="0" i="0" u="none" strike="noStrike" baseline="0" dirty="0">
                <a:latin typeface="Lato-Light"/>
              </a:rPr>
              <a:t>It is not surprising to understand that the same EBITDA multiple concept is used when referring to debt capacity. </a:t>
            </a:r>
          </a:p>
        </p:txBody>
      </p:sp>
    </p:spTree>
    <p:extLst>
      <p:ext uri="{BB962C8B-B14F-4D97-AF65-F5344CB8AC3E}">
        <p14:creationId xmlns:p14="http://schemas.microsoft.com/office/powerpoint/2010/main" val="3465777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DEBT CAPACITY</a:t>
            </a: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algn="l"/>
            <a:r>
              <a:rPr lang="en-US" sz="1800" b="0" i="0" u="none" strike="noStrike" baseline="0" dirty="0">
                <a:latin typeface="Lato-Light"/>
              </a:rPr>
              <a:t>The debt capacity of a company can be determined after thorough consideration of the market demand for a company’s product, industry sensitivity, company-specific dynamics, and the structural risks associated with the company. </a:t>
            </a:r>
          </a:p>
          <a:p>
            <a:pPr algn="l"/>
            <a:r>
              <a:rPr lang="en-US" sz="1800" b="0" i="0" u="none" strike="noStrike" baseline="0" dirty="0">
                <a:latin typeface="Lato-Light"/>
              </a:rPr>
              <a:t>For every company, and particularly in the case of an acquisition, the enterprise debt capacity is important because the lender needs to assure themselves that the company </a:t>
            </a:r>
            <a:r>
              <a:rPr lang="en-US" sz="1800" b="1" i="0" u="sng" strike="noStrike" baseline="0" dirty="0">
                <a:latin typeface="Lato-Light"/>
              </a:rPr>
              <a:t>can support and maintain a certain amount of debt</a:t>
            </a:r>
            <a:r>
              <a:rPr lang="en-US" sz="1800" b="0" i="0" u="none" strike="noStrike" baseline="0" dirty="0">
                <a:latin typeface="Lato-Light"/>
              </a:rPr>
              <a:t> without the risk of default and potentially suffering a loss as a result.</a:t>
            </a:r>
          </a:p>
          <a:p>
            <a:pPr algn="l"/>
            <a:r>
              <a:rPr lang="en-US" sz="1800" b="0" i="0" u="none" strike="noStrike" baseline="0" dirty="0">
                <a:latin typeface="Lato-Light"/>
              </a:rPr>
              <a:t>While a valuation of an enterprise and the participants in an industry can result in high EBITDA multiples, the debt capacity EBITDA multiple may be significantly lower. </a:t>
            </a:r>
          </a:p>
          <a:p>
            <a:pPr algn="l"/>
            <a:r>
              <a:rPr lang="en-US" sz="1800" b="0" i="0" u="none" strike="noStrike" baseline="0" dirty="0">
                <a:latin typeface="Lato-Light"/>
              </a:rPr>
              <a:t>Enterprise value multiples may be driven by growth prospects and industry- and enterprise-specific dynamics. </a:t>
            </a:r>
          </a:p>
          <a:p>
            <a:pPr algn="l"/>
            <a:r>
              <a:rPr lang="en-US" sz="1800" b="0" i="0" u="none" strike="noStrike" baseline="0" dirty="0">
                <a:latin typeface="Lato-Light"/>
              </a:rPr>
              <a:t>The enterprise debt capacity is driven by its collateral values and the predictable nature of its stable cash flows.</a:t>
            </a:r>
          </a:p>
          <a:p>
            <a:pPr algn="l"/>
            <a:r>
              <a:rPr lang="en-US" sz="1800" b="0" i="0" u="none" strike="noStrike" baseline="0" dirty="0">
                <a:latin typeface="Lato-Light"/>
              </a:rPr>
              <a:t> </a:t>
            </a:r>
          </a:p>
        </p:txBody>
      </p:sp>
    </p:spTree>
    <p:extLst>
      <p:ext uri="{BB962C8B-B14F-4D97-AF65-F5344CB8AC3E}">
        <p14:creationId xmlns:p14="http://schemas.microsoft.com/office/powerpoint/2010/main" val="3849748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DEBT CAPACITY</a:t>
            </a: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algn="l"/>
            <a:r>
              <a:rPr lang="en-US" sz="1800" b="0" i="0" u="none" strike="noStrike" baseline="0" dirty="0">
                <a:latin typeface="Lato-Light"/>
              </a:rPr>
              <a:t>A highly predictable cash flow business, with high, stable, long-live predictable asset values, such as a utility, might have very high debt capacity multiples, while a less predictable business in the service industry may have a lower debt capacity EBITDA multiple, such as a consulting business.</a:t>
            </a:r>
          </a:p>
          <a:p>
            <a:pPr algn="l"/>
            <a:r>
              <a:rPr lang="en-US" sz="1800" b="0" i="0" u="none" strike="noStrike" baseline="0" dirty="0">
                <a:latin typeface="Lato-Light"/>
              </a:rPr>
              <a:t>The first analysis the credit analyst must make in determining an enterprise debt capacity is a collateral review and specifically a working capital asset review. The collateral review would expand to the fixed assets, both tangible and intangible, such as chattel furniture fixtures, equipment, and real property. </a:t>
            </a:r>
          </a:p>
          <a:p>
            <a:pPr algn="l"/>
            <a:r>
              <a:rPr lang="en-US" sz="1800" b="0" i="0" u="none" strike="noStrike" baseline="0" dirty="0">
                <a:latin typeface="Lato-Light"/>
              </a:rPr>
              <a:t>Once the credit analyst has conducted a thorough collateral analysis, they will perform the detailed financial performance analysis, consisting of historical financial statements review and forecasted cash flow analysis, using sensitivity scenarios.</a:t>
            </a:r>
          </a:p>
          <a:p>
            <a:pPr algn="l"/>
            <a:r>
              <a:rPr lang="en-US" sz="1800" b="0" i="0" u="none" strike="noStrike" baseline="0" dirty="0">
                <a:latin typeface="Lato-Light"/>
              </a:rPr>
              <a:t>The credit analyst debt capacity analysis will culminate in determining what collateral debt capacity an enterprise has and thereafter what additional, if any, cash flow debt capacity the enterprise has or possibly cash flow debt capacity limitations it may have.</a:t>
            </a:r>
          </a:p>
        </p:txBody>
      </p:sp>
    </p:spTree>
    <p:extLst>
      <p:ext uri="{BB962C8B-B14F-4D97-AF65-F5344CB8AC3E}">
        <p14:creationId xmlns:p14="http://schemas.microsoft.com/office/powerpoint/2010/main" val="3098885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55147" y="210619"/>
            <a:ext cx="8945192" cy="1400530"/>
          </a:xfrm>
        </p:spPr>
        <p:txBody>
          <a:bodyPr anchor="ctr">
            <a:normAutofit/>
          </a:bodyPr>
          <a:lstStyle/>
          <a:p>
            <a:r>
              <a:rPr lang="en-US" b="1" dirty="0">
                <a:solidFill>
                  <a:srgbClr val="FFFFFF"/>
                </a:solidFill>
              </a:rPr>
              <a:t>Structuring the Loan</a:t>
            </a: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algn="l"/>
            <a:r>
              <a:rPr lang="en-US" sz="1800" b="0" i="0" u="none" strike="noStrike" baseline="0" dirty="0">
                <a:solidFill>
                  <a:srgbClr val="E7934B"/>
                </a:solidFill>
                <a:latin typeface="Lato-Regular"/>
              </a:rPr>
              <a:t>1. </a:t>
            </a:r>
            <a:r>
              <a:rPr lang="en-US" sz="1800" b="0" i="0" u="none" strike="noStrike" baseline="0" dirty="0">
                <a:solidFill>
                  <a:srgbClr val="000000"/>
                </a:solidFill>
                <a:latin typeface="Lato-Light"/>
              </a:rPr>
              <a:t>Establish available working capital collateral</a:t>
            </a:r>
          </a:p>
          <a:p>
            <a:pPr marL="742830" lvl="1" indent="-342900">
              <a:buFont typeface="+mj-lt"/>
              <a:buAutoNum type="arabicPeriod"/>
            </a:pPr>
            <a:r>
              <a:rPr lang="en-US" sz="1600" b="0" i="0" u="none" strike="noStrike" baseline="0" dirty="0">
                <a:solidFill>
                  <a:srgbClr val="000000"/>
                </a:solidFill>
                <a:latin typeface="Lato-Light"/>
              </a:rPr>
              <a:t>Asset-based loan structure advance rates—dependent on audit and operational capability of lender</a:t>
            </a:r>
          </a:p>
          <a:p>
            <a:pPr lvl="1"/>
            <a:r>
              <a:rPr lang="en-US" sz="1600" b="0" i="0" u="none" strike="noStrike" baseline="0" dirty="0">
                <a:solidFill>
                  <a:srgbClr val="000000"/>
                </a:solidFill>
                <a:latin typeface="Lato-Light"/>
              </a:rPr>
              <a:t>Wholesale banking structure advance rates</a:t>
            </a:r>
          </a:p>
          <a:p>
            <a:pPr lvl="1"/>
            <a:r>
              <a:rPr lang="en-US" sz="1600" b="0" i="0" u="none" strike="noStrike" baseline="0" dirty="0">
                <a:solidFill>
                  <a:srgbClr val="000000"/>
                </a:solidFill>
                <a:latin typeface="Lato-Light"/>
              </a:rPr>
              <a:t>Maximum revolver and borrowing base</a:t>
            </a:r>
          </a:p>
          <a:p>
            <a:pPr lvl="1"/>
            <a:r>
              <a:rPr lang="en-US" sz="1600" b="0" i="0" u="none" strike="noStrike" baseline="0" dirty="0">
                <a:solidFill>
                  <a:srgbClr val="000000"/>
                </a:solidFill>
                <a:latin typeface="Lato-Light"/>
              </a:rPr>
              <a:t>Establish seasonality to provide a range of expectations of outstanding balance and costs of debt</a:t>
            </a:r>
          </a:p>
          <a:p>
            <a:pPr lvl="1"/>
            <a:r>
              <a:rPr lang="en-US" sz="1600" b="0" i="0" u="none" strike="noStrike" baseline="0" dirty="0">
                <a:solidFill>
                  <a:srgbClr val="000000"/>
                </a:solidFill>
                <a:latin typeface="Lato-Light"/>
              </a:rPr>
              <a:t>Transaction or immediate liquidity needs required—reduces the amount of </a:t>
            </a:r>
            <a:r>
              <a:rPr lang="en-US" sz="1800" b="0" i="0" u="none" strike="noStrike" baseline="0" dirty="0">
                <a:solidFill>
                  <a:srgbClr val="000000"/>
                </a:solidFill>
                <a:latin typeface="Lato-Light"/>
              </a:rPr>
              <a:t>funding and debt capacity at closing</a:t>
            </a:r>
          </a:p>
          <a:p>
            <a:pPr algn="l"/>
            <a:r>
              <a:rPr lang="en-US" sz="1800" b="0" i="0" u="none" strike="noStrike" baseline="0" dirty="0">
                <a:solidFill>
                  <a:srgbClr val="E7934B"/>
                </a:solidFill>
                <a:latin typeface="Lato-Regular"/>
              </a:rPr>
              <a:t>2. </a:t>
            </a:r>
            <a:r>
              <a:rPr lang="en-US" sz="1800" b="0" i="0" u="none" strike="noStrike" baseline="0" dirty="0">
                <a:solidFill>
                  <a:srgbClr val="000000"/>
                </a:solidFill>
                <a:latin typeface="Lato-Light"/>
              </a:rPr>
              <a:t>Establish term collateral</a:t>
            </a:r>
          </a:p>
          <a:p>
            <a:pPr lvl="1"/>
            <a:r>
              <a:rPr lang="en-US" sz="1600" b="0" i="0" u="none" strike="noStrike" baseline="0" dirty="0">
                <a:solidFill>
                  <a:srgbClr val="000000"/>
                </a:solidFill>
                <a:latin typeface="Lato-Light"/>
              </a:rPr>
              <a:t>Equipment—market value, disposition costs, relocation costs, foreclosure costs</a:t>
            </a:r>
          </a:p>
          <a:p>
            <a:pPr lvl="1"/>
            <a:r>
              <a:rPr lang="en-US" sz="1600" b="0" i="0" u="none" strike="noStrike" baseline="0" dirty="0">
                <a:solidFill>
                  <a:srgbClr val="000000"/>
                </a:solidFill>
                <a:latin typeface="Lato-Light"/>
              </a:rPr>
              <a:t>Real property—specialized versus homogeneous</a:t>
            </a:r>
          </a:p>
          <a:p>
            <a:pPr lvl="1"/>
            <a:r>
              <a:rPr lang="en-US" sz="1600" b="0" i="0" u="none" strike="noStrike" baseline="0" dirty="0">
                <a:solidFill>
                  <a:srgbClr val="000000"/>
                </a:solidFill>
                <a:latin typeface="Lato-Light"/>
              </a:rPr>
              <a:t>Determine term debt capacity and term debt maturity.</a:t>
            </a:r>
          </a:p>
          <a:p>
            <a:pPr algn="l"/>
            <a:r>
              <a:rPr lang="en-US" sz="1800" b="0" i="0" u="none" strike="noStrike" baseline="0" dirty="0">
                <a:solidFill>
                  <a:srgbClr val="E7934B"/>
                </a:solidFill>
                <a:latin typeface="Lato-Regular"/>
              </a:rPr>
              <a:t>3. </a:t>
            </a:r>
            <a:r>
              <a:rPr lang="en-US" sz="1800" b="0" i="0" u="none" strike="noStrike" baseline="0" dirty="0">
                <a:solidFill>
                  <a:srgbClr val="000000"/>
                </a:solidFill>
                <a:latin typeface="Lato-Light"/>
              </a:rPr>
              <a:t>Combine collateral debt capacity from 1 and 2 above</a:t>
            </a:r>
            <a:endParaRPr lang="en-US" sz="1800" b="1" i="0" u="none" strike="noStrike" baseline="0" dirty="0">
              <a:latin typeface="Lato-Bold"/>
            </a:endParaRPr>
          </a:p>
          <a:p>
            <a:pPr algn="l"/>
            <a:endParaRPr lang="en-US" sz="1800" b="1" i="0" u="none" strike="noStrike" baseline="0" dirty="0">
              <a:latin typeface="Lato-Bold"/>
            </a:endParaRPr>
          </a:p>
          <a:p>
            <a:pPr algn="l"/>
            <a:endParaRPr lang="en-US" sz="1800" b="0" i="0" u="none" strike="noStrike" baseline="0" dirty="0">
              <a:latin typeface="Lato-Light"/>
            </a:endParaRPr>
          </a:p>
        </p:txBody>
      </p:sp>
    </p:spTree>
    <p:extLst>
      <p:ext uri="{BB962C8B-B14F-4D97-AF65-F5344CB8AC3E}">
        <p14:creationId xmlns:p14="http://schemas.microsoft.com/office/powerpoint/2010/main" val="146883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55147" y="210619"/>
            <a:ext cx="8945192" cy="1400530"/>
          </a:xfrm>
        </p:spPr>
        <p:txBody>
          <a:bodyPr anchor="ctr">
            <a:normAutofit/>
          </a:bodyPr>
          <a:lstStyle/>
          <a:p>
            <a:r>
              <a:rPr lang="en-US" b="1" dirty="0">
                <a:solidFill>
                  <a:srgbClr val="FFFFFF"/>
                </a:solidFill>
              </a:rPr>
              <a:t>Credit Analysis Basics</a:t>
            </a: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r>
              <a:rPr lang="en-US" sz="1400" dirty="0">
                <a:solidFill>
                  <a:srgbClr val="E7934B"/>
                </a:solidFill>
                <a:latin typeface="Lato-Regular"/>
              </a:rPr>
              <a:t>1. </a:t>
            </a:r>
            <a:r>
              <a:rPr lang="en-US" sz="1400" b="0" i="0" u="none" strike="noStrike" baseline="0" dirty="0">
                <a:solidFill>
                  <a:srgbClr val="000000"/>
                </a:solidFill>
                <a:latin typeface="Tahoma" panose="020B0604030504040204" pitchFamily="34" charset="0"/>
              </a:rPr>
              <a:t>Revenue analysis</a:t>
            </a:r>
          </a:p>
          <a:p>
            <a:pPr lvl="1"/>
            <a:r>
              <a:rPr lang="en-US" sz="1200" b="0" i="0" u="none" strike="noStrike" baseline="0" dirty="0">
                <a:solidFill>
                  <a:srgbClr val="000000"/>
                </a:solidFill>
                <a:latin typeface="Tahoma" panose="020B0604030504040204" pitchFamily="34" charset="0"/>
              </a:rPr>
              <a:t>Products</a:t>
            </a:r>
          </a:p>
          <a:p>
            <a:pPr lvl="1"/>
            <a:r>
              <a:rPr lang="en-US" sz="1200" b="0" i="0" u="none" strike="noStrike" baseline="0" dirty="0">
                <a:solidFill>
                  <a:srgbClr val="000000"/>
                </a:solidFill>
                <a:latin typeface="Tahoma" panose="020B0604030504040204" pitchFamily="34" charset="0"/>
              </a:rPr>
              <a:t>Channels</a:t>
            </a:r>
          </a:p>
          <a:p>
            <a:pPr lvl="1"/>
            <a:r>
              <a:rPr lang="en-US" sz="1200" b="0" i="0" u="none" strike="noStrike" baseline="0" dirty="0">
                <a:solidFill>
                  <a:srgbClr val="000000"/>
                </a:solidFill>
                <a:latin typeface="Tahoma" panose="020B0604030504040204" pitchFamily="34" charset="0"/>
              </a:rPr>
              <a:t>Unit volumes</a:t>
            </a:r>
          </a:p>
          <a:p>
            <a:pPr lvl="1"/>
            <a:r>
              <a:rPr lang="en-US" sz="1200" b="0" i="0" u="none" strike="noStrike" baseline="0" dirty="0">
                <a:solidFill>
                  <a:srgbClr val="000000"/>
                </a:solidFill>
                <a:latin typeface="Tahoma" panose="020B0604030504040204" pitchFamily="34" charset="0"/>
              </a:rPr>
              <a:t>Pricing</a:t>
            </a:r>
          </a:p>
          <a:p>
            <a:r>
              <a:rPr lang="en-US" sz="1400" b="0" i="0" u="none" strike="noStrike" baseline="0" dirty="0">
                <a:solidFill>
                  <a:srgbClr val="000000"/>
                </a:solidFill>
                <a:latin typeface="Tahoma" panose="020B0604030504040204" pitchFamily="34" charset="0"/>
              </a:rPr>
              <a:t>2. Cost of goods sold (COGS) analysis</a:t>
            </a:r>
          </a:p>
          <a:p>
            <a:pPr lvl="1"/>
            <a:r>
              <a:rPr lang="en-US" sz="1200" b="0" i="0" u="none" strike="noStrike" baseline="0" dirty="0">
                <a:solidFill>
                  <a:srgbClr val="000000"/>
                </a:solidFill>
                <a:latin typeface="Tahoma" panose="020B0604030504040204" pitchFamily="34" charset="0"/>
              </a:rPr>
              <a:t>Raw materials</a:t>
            </a:r>
          </a:p>
          <a:p>
            <a:pPr lvl="1"/>
            <a:r>
              <a:rPr lang="en-US" sz="1200" b="0" i="0" u="none" strike="noStrike" baseline="0" dirty="0">
                <a:solidFill>
                  <a:srgbClr val="000000"/>
                </a:solidFill>
                <a:latin typeface="Tahoma" panose="020B0604030504040204" pitchFamily="34" charset="0"/>
              </a:rPr>
              <a:t>Work in progress</a:t>
            </a:r>
          </a:p>
          <a:p>
            <a:pPr lvl="1"/>
            <a:r>
              <a:rPr lang="en-US" sz="1200" b="0" i="0" u="none" strike="noStrike" baseline="0" dirty="0">
                <a:solidFill>
                  <a:srgbClr val="000000"/>
                </a:solidFill>
                <a:latin typeface="Tahoma" panose="020B0604030504040204" pitchFamily="34" charset="0"/>
              </a:rPr>
              <a:t>Finished goods</a:t>
            </a:r>
          </a:p>
          <a:p>
            <a:r>
              <a:rPr lang="en-US" sz="1400" b="0" i="0" u="none" strike="noStrike" baseline="0" dirty="0">
                <a:solidFill>
                  <a:srgbClr val="000000"/>
                </a:solidFill>
                <a:latin typeface="Tahoma" panose="020B0604030504040204" pitchFamily="34" charset="0"/>
              </a:rPr>
              <a:t>3. Selling, General and Administrative (SG&amp;A) expenses</a:t>
            </a:r>
          </a:p>
          <a:p>
            <a:r>
              <a:rPr lang="en-US" sz="1400" b="0" i="0" u="none" strike="noStrike" baseline="0" dirty="0">
                <a:solidFill>
                  <a:srgbClr val="000000"/>
                </a:solidFill>
                <a:latin typeface="Tahoma" panose="020B0604030504040204" pitchFamily="34" charset="0"/>
              </a:rPr>
              <a:t>4. Depreciation and amortization</a:t>
            </a:r>
          </a:p>
          <a:p>
            <a:r>
              <a:rPr lang="en-US" sz="1400" b="0" i="0" u="none" strike="noStrike" baseline="0" dirty="0">
                <a:solidFill>
                  <a:srgbClr val="000000"/>
                </a:solidFill>
                <a:latin typeface="Tahoma" panose="020B0604030504040204" pitchFamily="34" charset="0"/>
              </a:rPr>
              <a:t>5. Adjustments</a:t>
            </a:r>
          </a:p>
          <a:p>
            <a:r>
              <a:rPr lang="en-US" sz="1400" b="0" i="0" u="none" strike="noStrike" baseline="0" dirty="0">
                <a:solidFill>
                  <a:srgbClr val="000000"/>
                </a:solidFill>
                <a:latin typeface="Tahoma" panose="020B0604030504040204" pitchFamily="34" charset="0"/>
              </a:rPr>
              <a:t>6. EBITDA—normalized, steady-state, predictable enterprise cash flow</a:t>
            </a:r>
          </a:p>
          <a:p>
            <a:pPr algn="l"/>
            <a:endParaRPr lang="en-US" sz="1400" b="1" i="0" u="none" strike="noStrike" baseline="0" dirty="0">
              <a:latin typeface="Lato-Bold"/>
            </a:endParaRPr>
          </a:p>
          <a:p>
            <a:pPr algn="l"/>
            <a:endParaRPr lang="en-US" sz="1800" b="0" i="0" u="none" strike="noStrike" baseline="0" dirty="0">
              <a:latin typeface="Lato-Light"/>
            </a:endParaRPr>
          </a:p>
        </p:txBody>
      </p:sp>
    </p:spTree>
    <p:extLst>
      <p:ext uri="{BB962C8B-B14F-4D97-AF65-F5344CB8AC3E}">
        <p14:creationId xmlns:p14="http://schemas.microsoft.com/office/powerpoint/2010/main" val="2314376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92668" y="100978"/>
            <a:ext cx="10673266" cy="1400530"/>
          </a:xfrm>
        </p:spPr>
        <p:txBody>
          <a:bodyPr anchor="ctr">
            <a:normAutofit/>
          </a:bodyPr>
          <a:lstStyle/>
          <a:p>
            <a:r>
              <a:rPr lang="en-US" sz="4000" b="1" dirty="0">
                <a:solidFill>
                  <a:srgbClr val="FFFFFF"/>
                </a:solidFill>
              </a:rPr>
              <a:t>TRANSACTION PROCESS AND ANALYSIS: AN OVERVIEW</a:t>
            </a:r>
            <a:endParaRPr lang="en-US" sz="4000"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algn="l"/>
            <a:r>
              <a:rPr lang="en-US" sz="1800" b="0" i="0" u="none" strike="noStrike" baseline="0" dirty="0">
                <a:latin typeface="Lato-Light"/>
              </a:rPr>
              <a:t>A company needs to decide either to raise equity or debt, or both, and that constitutes a transaction. </a:t>
            </a:r>
          </a:p>
          <a:p>
            <a:pPr algn="l"/>
            <a:r>
              <a:rPr lang="en-US" sz="1800" b="0" i="0" u="none" strike="noStrike" baseline="0" dirty="0">
                <a:latin typeface="Lato-Light"/>
              </a:rPr>
              <a:t>Every transaction that involves accessing the capital markets for successful execution is unique. </a:t>
            </a:r>
          </a:p>
          <a:p>
            <a:pPr algn="l"/>
            <a:r>
              <a:rPr lang="en-US" sz="1800" b="0" i="0" u="none" strike="noStrike" baseline="0" dirty="0">
                <a:latin typeface="Lato-Light"/>
              </a:rPr>
              <a:t>Whether a PE firm is tendering 100% of the shares of a publicly traded company or a company is seeking to merge with another company, the capital market raised has different “shapes and sizes.” </a:t>
            </a:r>
          </a:p>
          <a:p>
            <a:pPr algn="l"/>
            <a:r>
              <a:rPr lang="en-US" sz="1800" b="0" i="0" u="none" strike="noStrike" baseline="0" dirty="0">
                <a:latin typeface="Lato-Light"/>
              </a:rPr>
              <a:t>The common goal, of course, is meeting or exceeding return expectation. </a:t>
            </a:r>
          </a:p>
          <a:p>
            <a:pPr algn="l"/>
            <a:r>
              <a:rPr lang="en-US" sz="1800" b="0" i="0" u="none" strike="noStrike" baseline="0" dirty="0">
                <a:latin typeface="Lato-Light"/>
              </a:rPr>
              <a:t>Since each investor, debt, or equity that is participating in the transaction has different objectives, it is important that the transaction is structured to meet everyone’s expectations.</a:t>
            </a:r>
            <a:endParaRPr lang="en-US" sz="1800" b="1" i="0" u="none" strike="noStrike" baseline="0" dirty="0">
              <a:latin typeface="Lato-Bold"/>
            </a:endParaRPr>
          </a:p>
          <a:p>
            <a:pPr algn="l"/>
            <a:endParaRPr lang="en-US" sz="1800" b="0" i="0" u="none" strike="noStrike" baseline="0" dirty="0">
              <a:latin typeface="Lato-Light"/>
            </a:endParaRPr>
          </a:p>
        </p:txBody>
      </p:sp>
    </p:spTree>
    <p:extLst>
      <p:ext uri="{BB962C8B-B14F-4D97-AF65-F5344CB8AC3E}">
        <p14:creationId xmlns:p14="http://schemas.microsoft.com/office/powerpoint/2010/main" val="2803073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6230</TotalTime>
  <Words>3605</Words>
  <Application>Microsoft Office PowerPoint</Application>
  <PresentationFormat>Custom</PresentationFormat>
  <Paragraphs>220</Paragraphs>
  <Slides>38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Century Gothic</vt:lpstr>
      <vt:lpstr>Corbel</vt:lpstr>
      <vt:lpstr>Lato-Bold</vt:lpstr>
      <vt:lpstr>Lato-BoldItalic</vt:lpstr>
      <vt:lpstr>Lato-Light</vt:lpstr>
      <vt:lpstr>Lato-Regular</vt:lpstr>
      <vt:lpstr>Tahoma</vt:lpstr>
      <vt:lpstr>Wingdings 3</vt:lpstr>
      <vt:lpstr>Ion</vt:lpstr>
      <vt:lpstr>Chapter 6: Financial Credit and Structure of the Loan   Case Study: HOME SUITES (HSE) </vt:lpstr>
      <vt:lpstr>FINANCIAL STRUCTURE: AN OVERVIEW </vt:lpstr>
      <vt:lpstr>FINANCIAL STRUCTURE: AN OVERVIEW </vt:lpstr>
      <vt:lpstr>DEBT CAPACITY</vt:lpstr>
      <vt:lpstr>DEBT CAPACITY</vt:lpstr>
      <vt:lpstr>DEBT CAPACITY</vt:lpstr>
      <vt:lpstr>Structuring the Loan</vt:lpstr>
      <vt:lpstr>Credit Analysis Basics</vt:lpstr>
      <vt:lpstr>TRANSACTION PROCESS AND ANALYSIS: AN OVERVIEW</vt:lpstr>
      <vt:lpstr>ONE TRANSACTION, MULTIPLE EXPECTATIONS: THE ANALYSIS</vt:lpstr>
      <vt:lpstr>STRUCTURING THE TRANSACTION</vt:lpstr>
      <vt:lpstr>BUILDING THE MODEL AND TESTING THE DEBT REPAYMENT AND EQUITY RETURN USING EXCEL</vt:lpstr>
      <vt:lpstr>PowerPoint Presentation</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35</cp:revision>
  <cp:lastPrinted>2022-08-23T21:24:31Z</cp:lastPrinted>
  <dcterms:created xsi:type="dcterms:W3CDTF">2020-05-26T21:09:41Z</dcterms:created>
  <dcterms:modified xsi:type="dcterms:W3CDTF">2022-08-23T21:30:08Z</dcterms:modified>
</cp:coreProperties>
</file>