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handoutMasterIdLst>
    <p:handoutMasterId r:id="rId48"/>
  </p:handoutMasterIdLst>
  <p:sldIdLst>
    <p:sldId id="265" r:id="rId2"/>
    <p:sldId id="353" r:id="rId3"/>
    <p:sldId id="641" r:id="rId4"/>
    <p:sldId id="642" r:id="rId5"/>
    <p:sldId id="643" r:id="rId6"/>
    <p:sldId id="659" r:id="rId7"/>
    <p:sldId id="461" r:id="rId8"/>
    <p:sldId id="644" r:id="rId9"/>
    <p:sldId id="646" r:id="rId10"/>
    <p:sldId id="647" r:id="rId11"/>
    <p:sldId id="648" r:id="rId12"/>
    <p:sldId id="661" r:id="rId13"/>
    <p:sldId id="660" r:id="rId14"/>
    <p:sldId id="649" r:id="rId15"/>
    <p:sldId id="650" r:id="rId16"/>
    <p:sldId id="653" r:id="rId17"/>
    <p:sldId id="662" r:id="rId18"/>
    <p:sldId id="651" r:id="rId19"/>
    <p:sldId id="652" r:id="rId20"/>
    <p:sldId id="655" r:id="rId21"/>
    <p:sldId id="654" r:id="rId22"/>
    <p:sldId id="656" r:id="rId23"/>
    <p:sldId id="657" r:id="rId24"/>
    <p:sldId id="658" r:id="rId25"/>
    <p:sldId id="666" r:id="rId26"/>
    <p:sldId id="667" r:id="rId27"/>
    <p:sldId id="668" r:id="rId28"/>
    <p:sldId id="669" r:id="rId29"/>
    <p:sldId id="664" r:id="rId30"/>
    <p:sldId id="665" r:id="rId31"/>
    <p:sldId id="670" r:id="rId32"/>
    <p:sldId id="671" r:id="rId33"/>
    <p:sldId id="672" r:id="rId34"/>
    <p:sldId id="673" r:id="rId35"/>
    <p:sldId id="674" r:id="rId36"/>
    <p:sldId id="675" r:id="rId37"/>
    <p:sldId id="680" r:id="rId38"/>
    <p:sldId id="684" r:id="rId39"/>
    <p:sldId id="683" r:id="rId40"/>
    <p:sldId id="677" r:id="rId41"/>
    <p:sldId id="676" r:id="rId42"/>
    <p:sldId id="678" r:id="rId43"/>
    <p:sldId id="679" r:id="rId44"/>
    <p:sldId id="681" r:id="rId45"/>
    <p:sldId id="682" r:id="rId46"/>
  </p:sldIdLst>
  <p:sldSz cx="12188825" cy="6858000"/>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1BA9B-D2CB-4CEC-A910-F395BD368302}" v="100" dt="2022-08-12T19:45:58.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1" autoAdjust="0"/>
    <p:restoredTop sz="95954" autoAdjust="0"/>
  </p:normalViewPr>
  <p:slideViewPr>
    <p:cSldViewPr showGuides="1">
      <p:cViewPr varScale="1">
        <p:scale>
          <a:sx n="54" d="100"/>
          <a:sy n="54" d="100"/>
        </p:scale>
        <p:origin x="1292" y="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F5B1BA9B-D2CB-4CEC-A910-F395BD368302}"/>
    <pc:docChg chg="undo custSel addSld delSld modSld sldOrd">
      <pc:chgData name="Chris Droussiotis" userId="66921b89f68d3868" providerId="LiveId" clId="{F5B1BA9B-D2CB-4CEC-A910-F395BD368302}" dt="2023-05-27T01:01:07.458" v="1944" actId="1076"/>
      <pc:docMkLst>
        <pc:docMk/>
      </pc:docMkLst>
      <pc:sldChg chg="modSp mod">
        <pc:chgData name="Chris Droussiotis" userId="66921b89f68d3868" providerId="LiveId" clId="{F5B1BA9B-D2CB-4CEC-A910-F395BD368302}" dt="2022-08-12T19:56:38.437" v="1943" actId="207"/>
        <pc:sldMkLst>
          <pc:docMk/>
          <pc:sldMk cId="2808920126" sldId="265"/>
        </pc:sldMkLst>
        <pc:spChg chg="mod">
          <ac:chgData name="Chris Droussiotis" userId="66921b89f68d3868" providerId="LiveId" clId="{F5B1BA9B-D2CB-4CEC-A910-F395BD368302}" dt="2022-08-12T19:55:26.496" v="1914" actId="20577"/>
          <ac:spMkLst>
            <pc:docMk/>
            <pc:sldMk cId="2808920126" sldId="265"/>
            <ac:spMk id="2" creationId="{2778FECF-67C0-4E2F-88CA-A22E86A869CF}"/>
          </ac:spMkLst>
        </pc:spChg>
        <pc:spChg chg="mod">
          <ac:chgData name="Chris Droussiotis" userId="66921b89f68d3868" providerId="LiveId" clId="{F5B1BA9B-D2CB-4CEC-A910-F395BD368302}" dt="2022-08-12T19:56:38.437" v="1943" actId="207"/>
          <ac:spMkLst>
            <pc:docMk/>
            <pc:sldMk cId="2808920126" sldId="265"/>
            <ac:spMk id="3" creationId="{00000000-0000-0000-0000-000000000000}"/>
          </ac:spMkLst>
        </pc:spChg>
      </pc:sldChg>
      <pc:sldChg chg="del">
        <pc:chgData name="Chris Droussiotis" userId="66921b89f68d3868" providerId="LiveId" clId="{F5B1BA9B-D2CB-4CEC-A910-F395BD368302}" dt="2022-08-10T21:15:44.578" v="62" actId="47"/>
        <pc:sldMkLst>
          <pc:docMk/>
          <pc:sldMk cId="1728230098" sldId="274"/>
        </pc:sldMkLst>
      </pc:sldChg>
      <pc:sldChg chg="del">
        <pc:chgData name="Chris Droussiotis" userId="66921b89f68d3868" providerId="LiveId" clId="{F5B1BA9B-D2CB-4CEC-A910-F395BD368302}" dt="2022-08-10T21:36:18.385" v="300" actId="47"/>
        <pc:sldMkLst>
          <pc:docMk/>
          <pc:sldMk cId="3527897028" sldId="275"/>
        </pc:sldMkLst>
      </pc:sldChg>
      <pc:sldChg chg="del">
        <pc:chgData name="Chris Droussiotis" userId="66921b89f68d3868" providerId="LiveId" clId="{F5B1BA9B-D2CB-4CEC-A910-F395BD368302}" dt="2022-08-10T21:36:19.203" v="301" actId="47"/>
        <pc:sldMkLst>
          <pc:docMk/>
          <pc:sldMk cId="40131507" sldId="276"/>
        </pc:sldMkLst>
      </pc:sldChg>
      <pc:sldChg chg="del">
        <pc:chgData name="Chris Droussiotis" userId="66921b89f68d3868" providerId="LiveId" clId="{F5B1BA9B-D2CB-4CEC-A910-F395BD368302}" dt="2022-08-10T21:36:21.725" v="304" actId="47"/>
        <pc:sldMkLst>
          <pc:docMk/>
          <pc:sldMk cId="1457961964" sldId="278"/>
        </pc:sldMkLst>
      </pc:sldChg>
      <pc:sldChg chg="del">
        <pc:chgData name="Chris Droussiotis" userId="66921b89f68d3868" providerId="LiveId" clId="{F5B1BA9B-D2CB-4CEC-A910-F395BD368302}" dt="2022-08-10T21:36:22.511" v="305" actId="47"/>
        <pc:sldMkLst>
          <pc:docMk/>
          <pc:sldMk cId="2866607852" sldId="279"/>
        </pc:sldMkLst>
      </pc:sldChg>
      <pc:sldChg chg="del">
        <pc:chgData name="Chris Droussiotis" userId="66921b89f68d3868" providerId="LiveId" clId="{F5B1BA9B-D2CB-4CEC-A910-F395BD368302}" dt="2022-08-10T21:36:24.119" v="307" actId="47"/>
        <pc:sldMkLst>
          <pc:docMk/>
          <pc:sldMk cId="2054103538" sldId="280"/>
        </pc:sldMkLst>
      </pc:sldChg>
      <pc:sldChg chg="del">
        <pc:chgData name="Chris Droussiotis" userId="66921b89f68d3868" providerId="LiveId" clId="{F5B1BA9B-D2CB-4CEC-A910-F395BD368302}" dt="2022-08-10T21:36:23.298" v="306" actId="47"/>
        <pc:sldMkLst>
          <pc:docMk/>
          <pc:sldMk cId="2360320641" sldId="281"/>
        </pc:sldMkLst>
      </pc:sldChg>
      <pc:sldChg chg="del">
        <pc:chgData name="Chris Droussiotis" userId="66921b89f68d3868" providerId="LiveId" clId="{F5B1BA9B-D2CB-4CEC-A910-F395BD368302}" dt="2022-08-10T21:36:28.925" v="313" actId="47"/>
        <pc:sldMkLst>
          <pc:docMk/>
          <pc:sldMk cId="2139132589" sldId="310"/>
        </pc:sldMkLst>
      </pc:sldChg>
      <pc:sldChg chg="del">
        <pc:chgData name="Chris Droussiotis" userId="66921b89f68d3868" providerId="LiveId" clId="{F5B1BA9B-D2CB-4CEC-A910-F395BD368302}" dt="2022-08-10T21:36:06.859" v="286" actId="47"/>
        <pc:sldMkLst>
          <pc:docMk/>
          <pc:sldMk cId="0" sldId="332"/>
        </pc:sldMkLst>
      </pc:sldChg>
      <pc:sldChg chg="modSp mod">
        <pc:chgData name="Chris Droussiotis" userId="66921b89f68d3868" providerId="LiveId" clId="{F5B1BA9B-D2CB-4CEC-A910-F395BD368302}" dt="2023-05-27T01:01:07.458" v="1944" actId="1076"/>
        <pc:sldMkLst>
          <pc:docMk/>
          <pc:sldMk cId="4258085738" sldId="353"/>
        </pc:sldMkLst>
        <pc:spChg chg="mod">
          <ac:chgData name="Chris Droussiotis" userId="66921b89f68d3868" providerId="LiveId" clId="{F5B1BA9B-D2CB-4CEC-A910-F395BD368302}" dt="2022-08-10T21:15:59.631" v="94" actId="20577"/>
          <ac:spMkLst>
            <pc:docMk/>
            <pc:sldMk cId="4258085738" sldId="353"/>
            <ac:spMk id="2" creationId="{AD21F667-E0EF-4E82-9E2A-1DD8115CCEE2}"/>
          </ac:spMkLst>
        </pc:spChg>
        <pc:spChg chg="mod">
          <ac:chgData name="Chris Droussiotis" userId="66921b89f68d3868" providerId="LiveId" clId="{F5B1BA9B-D2CB-4CEC-A910-F395BD368302}" dt="2023-05-27T01:01:07.458" v="1944" actId="1076"/>
          <ac:spMkLst>
            <pc:docMk/>
            <pc:sldMk cId="4258085738" sldId="353"/>
            <ac:spMk id="3" creationId="{07AB3D8B-A865-4DB2-B596-098A527B99E8}"/>
          </ac:spMkLst>
        </pc:spChg>
      </pc:sldChg>
      <pc:sldChg chg="del">
        <pc:chgData name="Chris Droussiotis" userId="66921b89f68d3868" providerId="LiveId" clId="{F5B1BA9B-D2CB-4CEC-A910-F395BD368302}" dt="2022-08-10T21:36:20.825" v="303" actId="47"/>
        <pc:sldMkLst>
          <pc:docMk/>
          <pc:sldMk cId="3609276319" sldId="354"/>
        </pc:sldMkLst>
      </pc:sldChg>
      <pc:sldChg chg="del">
        <pc:chgData name="Chris Droussiotis" userId="66921b89f68d3868" providerId="LiveId" clId="{F5B1BA9B-D2CB-4CEC-A910-F395BD368302}" dt="2022-08-10T21:36:07.694" v="287" actId="47"/>
        <pc:sldMkLst>
          <pc:docMk/>
          <pc:sldMk cId="0" sldId="378"/>
        </pc:sldMkLst>
      </pc:sldChg>
      <pc:sldChg chg="del">
        <pc:chgData name="Chris Droussiotis" userId="66921b89f68d3868" providerId="LiveId" clId="{F5B1BA9B-D2CB-4CEC-A910-F395BD368302}" dt="2022-08-10T21:36:10.148" v="290" actId="47"/>
        <pc:sldMkLst>
          <pc:docMk/>
          <pc:sldMk cId="0" sldId="387"/>
        </pc:sldMkLst>
      </pc:sldChg>
      <pc:sldChg chg="del">
        <pc:chgData name="Chris Droussiotis" userId="66921b89f68d3868" providerId="LiveId" clId="{F5B1BA9B-D2CB-4CEC-A910-F395BD368302}" dt="2022-08-10T21:36:10.845" v="291" actId="47"/>
        <pc:sldMkLst>
          <pc:docMk/>
          <pc:sldMk cId="0" sldId="389"/>
        </pc:sldMkLst>
      </pc:sldChg>
      <pc:sldChg chg="del">
        <pc:chgData name="Chris Droussiotis" userId="66921b89f68d3868" providerId="LiveId" clId="{F5B1BA9B-D2CB-4CEC-A910-F395BD368302}" dt="2022-08-10T21:36:14.292" v="295" actId="47"/>
        <pc:sldMkLst>
          <pc:docMk/>
          <pc:sldMk cId="0" sldId="394"/>
        </pc:sldMkLst>
      </pc:sldChg>
      <pc:sldChg chg="del">
        <pc:chgData name="Chris Droussiotis" userId="66921b89f68d3868" providerId="LiveId" clId="{F5B1BA9B-D2CB-4CEC-A910-F395BD368302}" dt="2022-08-10T21:36:16.737" v="298" actId="47"/>
        <pc:sldMkLst>
          <pc:docMk/>
          <pc:sldMk cId="0" sldId="397"/>
        </pc:sldMkLst>
      </pc:sldChg>
      <pc:sldChg chg="del">
        <pc:chgData name="Chris Droussiotis" userId="66921b89f68d3868" providerId="LiveId" clId="{F5B1BA9B-D2CB-4CEC-A910-F395BD368302}" dt="2022-08-10T21:36:26.677" v="310" actId="47"/>
        <pc:sldMkLst>
          <pc:docMk/>
          <pc:sldMk cId="3729449587" sldId="407"/>
        </pc:sldMkLst>
      </pc:sldChg>
      <pc:sldChg chg="del">
        <pc:chgData name="Chris Droussiotis" userId="66921b89f68d3868" providerId="LiveId" clId="{F5B1BA9B-D2CB-4CEC-A910-F395BD368302}" dt="2022-08-10T21:36:30.451" v="315" actId="47"/>
        <pc:sldMkLst>
          <pc:docMk/>
          <pc:sldMk cId="214507227" sldId="430"/>
        </pc:sldMkLst>
      </pc:sldChg>
      <pc:sldChg chg="del">
        <pc:chgData name="Chris Droussiotis" userId="66921b89f68d3868" providerId="LiveId" clId="{F5B1BA9B-D2CB-4CEC-A910-F395BD368302}" dt="2022-08-10T21:36:31.210" v="316" actId="47"/>
        <pc:sldMkLst>
          <pc:docMk/>
          <pc:sldMk cId="484763394" sldId="431"/>
        </pc:sldMkLst>
      </pc:sldChg>
      <pc:sldChg chg="del">
        <pc:chgData name="Chris Droussiotis" userId="66921b89f68d3868" providerId="LiveId" clId="{F5B1BA9B-D2CB-4CEC-A910-F395BD368302}" dt="2022-08-10T21:36:29.692" v="314" actId="47"/>
        <pc:sldMkLst>
          <pc:docMk/>
          <pc:sldMk cId="4229382802" sldId="432"/>
        </pc:sldMkLst>
      </pc:sldChg>
      <pc:sldChg chg="del">
        <pc:chgData name="Chris Droussiotis" userId="66921b89f68d3868" providerId="LiveId" clId="{F5B1BA9B-D2CB-4CEC-A910-F395BD368302}" dt="2022-08-10T21:36:27.405" v="311" actId="47"/>
        <pc:sldMkLst>
          <pc:docMk/>
          <pc:sldMk cId="4067210267" sldId="433"/>
        </pc:sldMkLst>
      </pc:sldChg>
      <pc:sldChg chg="del">
        <pc:chgData name="Chris Droussiotis" userId="66921b89f68d3868" providerId="LiveId" clId="{F5B1BA9B-D2CB-4CEC-A910-F395BD368302}" dt="2022-08-10T21:36:37.409" v="322" actId="47"/>
        <pc:sldMkLst>
          <pc:docMk/>
          <pc:sldMk cId="2131057420" sldId="434"/>
        </pc:sldMkLst>
      </pc:sldChg>
      <pc:sldChg chg="del">
        <pc:chgData name="Chris Droussiotis" userId="66921b89f68d3868" providerId="LiveId" clId="{F5B1BA9B-D2CB-4CEC-A910-F395BD368302}" dt="2022-08-10T21:36:36.310" v="320" actId="47"/>
        <pc:sldMkLst>
          <pc:docMk/>
          <pc:sldMk cId="1879086939" sldId="435"/>
        </pc:sldMkLst>
      </pc:sldChg>
      <pc:sldChg chg="del">
        <pc:chgData name="Chris Droussiotis" userId="66921b89f68d3868" providerId="LiveId" clId="{F5B1BA9B-D2CB-4CEC-A910-F395BD368302}" dt="2022-08-10T21:36:36.912" v="321" actId="47"/>
        <pc:sldMkLst>
          <pc:docMk/>
          <pc:sldMk cId="1786026573" sldId="436"/>
        </pc:sldMkLst>
      </pc:sldChg>
      <pc:sldChg chg="del">
        <pc:chgData name="Chris Droussiotis" userId="66921b89f68d3868" providerId="LiveId" clId="{F5B1BA9B-D2CB-4CEC-A910-F395BD368302}" dt="2022-08-10T21:36:35.678" v="319" actId="47"/>
        <pc:sldMkLst>
          <pc:docMk/>
          <pc:sldMk cId="2919410971" sldId="437"/>
        </pc:sldMkLst>
      </pc:sldChg>
      <pc:sldChg chg="del">
        <pc:chgData name="Chris Droussiotis" userId="66921b89f68d3868" providerId="LiveId" clId="{F5B1BA9B-D2CB-4CEC-A910-F395BD368302}" dt="2022-08-10T21:36:37.811" v="323" actId="47"/>
        <pc:sldMkLst>
          <pc:docMk/>
          <pc:sldMk cId="2997906296" sldId="438"/>
        </pc:sldMkLst>
      </pc:sldChg>
      <pc:sldChg chg="del">
        <pc:chgData name="Chris Droussiotis" userId="66921b89f68d3868" providerId="LiveId" clId="{F5B1BA9B-D2CB-4CEC-A910-F395BD368302}" dt="2022-08-10T21:36:38.123" v="324" actId="47"/>
        <pc:sldMkLst>
          <pc:docMk/>
          <pc:sldMk cId="258797217" sldId="439"/>
        </pc:sldMkLst>
      </pc:sldChg>
      <pc:sldChg chg="del">
        <pc:chgData name="Chris Droussiotis" userId="66921b89f68d3868" providerId="LiveId" clId="{F5B1BA9B-D2CB-4CEC-A910-F395BD368302}" dt="2022-08-10T21:36:38.404" v="325" actId="47"/>
        <pc:sldMkLst>
          <pc:docMk/>
          <pc:sldMk cId="1396440970" sldId="440"/>
        </pc:sldMkLst>
      </pc:sldChg>
      <pc:sldChg chg="del">
        <pc:chgData name="Chris Droussiotis" userId="66921b89f68d3868" providerId="LiveId" clId="{F5B1BA9B-D2CB-4CEC-A910-F395BD368302}" dt="2022-08-10T21:36:38.624" v="326" actId="47"/>
        <pc:sldMkLst>
          <pc:docMk/>
          <pc:sldMk cId="1285578589" sldId="441"/>
        </pc:sldMkLst>
      </pc:sldChg>
      <pc:sldChg chg="del">
        <pc:chgData name="Chris Droussiotis" userId="66921b89f68d3868" providerId="LiveId" clId="{F5B1BA9B-D2CB-4CEC-A910-F395BD368302}" dt="2022-08-10T21:36:38.831" v="327" actId="47"/>
        <pc:sldMkLst>
          <pc:docMk/>
          <pc:sldMk cId="337592197" sldId="442"/>
        </pc:sldMkLst>
      </pc:sldChg>
      <pc:sldChg chg="del">
        <pc:chgData name="Chris Droussiotis" userId="66921b89f68d3868" providerId="LiveId" clId="{F5B1BA9B-D2CB-4CEC-A910-F395BD368302}" dt="2022-08-10T21:36:28.174" v="312" actId="47"/>
        <pc:sldMkLst>
          <pc:docMk/>
          <pc:sldMk cId="12653111" sldId="443"/>
        </pc:sldMkLst>
      </pc:sldChg>
      <pc:sldChg chg="del">
        <pc:chgData name="Chris Droussiotis" userId="66921b89f68d3868" providerId="LiveId" clId="{F5B1BA9B-D2CB-4CEC-A910-F395BD368302}" dt="2022-08-10T21:36:39.025" v="328" actId="47"/>
        <pc:sldMkLst>
          <pc:docMk/>
          <pc:sldMk cId="4212901791" sldId="444"/>
        </pc:sldMkLst>
      </pc:sldChg>
      <pc:sldChg chg="del">
        <pc:chgData name="Chris Droussiotis" userId="66921b89f68d3868" providerId="LiveId" clId="{F5B1BA9B-D2CB-4CEC-A910-F395BD368302}" dt="2022-08-10T21:36:39.244" v="329" actId="47"/>
        <pc:sldMkLst>
          <pc:docMk/>
          <pc:sldMk cId="1481366704" sldId="445"/>
        </pc:sldMkLst>
      </pc:sldChg>
      <pc:sldChg chg="del">
        <pc:chgData name="Chris Droussiotis" userId="66921b89f68d3868" providerId="LiveId" clId="{F5B1BA9B-D2CB-4CEC-A910-F395BD368302}" dt="2022-08-10T21:36:39.423" v="330" actId="47"/>
        <pc:sldMkLst>
          <pc:docMk/>
          <pc:sldMk cId="3783320972" sldId="446"/>
        </pc:sldMkLst>
      </pc:sldChg>
      <pc:sldChg chg="del">
        <pc:chgData name="Chris Droussiotis" userId="66921b89f68d3868" providerId="LiveId" clId="{F5B1BA9B-D2CB-4CEC-A910-F395BD368302}" dt="2022-08-10T21:36:39.686" v="331" actId="47"/>
        <pc:sldMkLst>
          <pc:docMk/>
          <pc:sldMk cId="4288702757" sldId="447"/>
        </pc:sldMkLst>
      </pc:sldChg>
      <pc:sldChg chg="del">
        <pc:chgData name="Chris Droussiotis" userId="66921b89f68d3868" providerId="LiveId" clId="{F5B1BA9B-D2CB-4CEC-A910-F395BD368302}" dt="2022-08-10T21:36:39.863" v="332" actId="47"/>
        <pc:sldMkLst>
          <pc:docMk/>
          <pc:sldMk cId="2321840081" sldId="448"/>
        </pc:sldMkLst>
      </pc:sldChg>
      <pc:sldChg chg="del">
        <pc:chgData name="Chris Droussiotis" userId="66921b89f68d3868" providerId="LiveId" clId="{F5B1BA9B-D2CB-4CEC-A910-F395BD368302}" dt="2022-08-10T21:15:42.588" v="60" actId="47"/>
        <pc:sldMkLst>
          <pc:docMk/>
          <pc:sldMk cId="778620822" sldId="449"/>
        </pc:sldMkLst>
      </pc:sldChg>
      <pc:sldChg chg="modSp add del mod">
        <pc:chgData name="Chris Droussiotis" userId="66921b89f68d3868" providerId="LiveId" clId="{F5B1BA9B-D2CB-4CEC-A910-F395BD368302}" dt="2022-08-10T21:46:23.993" v="366" actId="1076"/>
        <pc:sldMkLst>
          <pc:docMk/>
          <pc:sldMk cId="3800754365" sldId="461"/>
        </pc:sldMkLst>
        <pc:spChg chg="mod">
          <ac:chgData name="Chris Droussiotis" userId="66921b89f68d3868" providerId="LiveId" clId="{F5B1BA9B-D2CB-4CEC-A910-F395BD368302}" dt="2022-08-10T21:32:58.154" v="251" actId="20577"/>
          <ac:spMkLst>
            <pc:docMk/>
            <pc:sldMk cId="3800754365" sldId="461"/>
            <ac:spMk id="2" creationId="{00000000-0000-0000-0000-000000000000}"/>
          </ac:spMkLst>
        </pc:spChg>
        <pc:spChg chg="mod">
          <ac:chgData name="Chris Droussiotis" userId="66921b89f68d3868" providerId="LiveId" clId="{F5B1BA9B-D2CB-4CEC-A910-F395BD368302}" dt="2022-08-10T21:46:23.993" v="366" actId="1076"/>
          <ac:spMkLst>
            <pc:docMk/>
            <pc:sldMk cId="3800754365" sldId="461"/>
            <ac:spMk id="3" creationId="{00000000-0000-0000-0000-000000000000}"/>
          </ac:spMkLst>
        </pc:spChg>
      </pc:sldChg>
      <pc:sldChg chg="del">
        <pc:chgData name="Chris Droussiotis" userId="66921b89f68d3868" providerId="LiveId" clId="{F5B1BA9B-D2CB-4CEC-A910-F395BD368302}" dt="2022-08-10T21:36:08.465" v="288" actId="47"/>
        <pc:sldMkLst>
          <pc:docMk/>
          <pc:sldMk cId="0" sldId="462"/>
        </pc:sldMkLst>
      </pc:sldChg>
      <pc:sldChg chg="del">
        <pc:chgData name="Chris Droussiotis" userId="66921b89f68d3868" providerId="LiveId" clId="{F5B1BA9B-D2CB-4CEC-A910-F395BD368302}" dt="2022-08-10T21:36:15.100" v="296" actId="47"/>
        <pc:sldMkLst>
          <pc:docMk/>
          <pc:sldMk cId="2861738729" sldId="465"/>
        </pc:sldMkLst>
      </pc:sldChg>
      <pc:sldChg chg="del">
        <pc:chgData name="Chris Droussiotis" userId="66921b89f68d3868" providerId="LiveId" clId="{F5B1BA9B-D2CB-4CEC-A910-F395BD368302}" dt="2022-08-10T21:36:17.552" v="299" actId="47"/>
        <pc:sldMkLst>
          <pc:docMk/>
          <pc:sldMk cId="1408896869" sldId="467"/>
        </pc:sldMkLst>
      </pc:sldChg>
      <pc:sldChg chg="del">
        <pc:chgData name="Chris Droussiotis" userId="66921b89f68d3868" providerId="LiveId" clId="{F5B1BA9B-D2CB-4CEC-A910-F395BD368302}" dt="2022-08-10T21:36:11.822" v="292" actId="47"/>
        <pc:sldMkLst>
          <pc:docMk/>
          <pc:sldMk cId="2087644265" sldId="615"/>
        </pc:sldMkLst>
      </pc:sldChg>
      <pc:sldChg chg="del">
        <pc:chgData name="Chris Droussiotis" userId="66921b89f68d3868" providerId="LiveId" clId="{F5B1BA9B-D2CB-4CEC-A910-F395BD368302}" dt="2022-08-10T21:36:15.921" v="297" actId="47"/>
        <pc:sldMkLst>
          <pc:docMk/>
          <pc:sldMk cId="1160310394" sldId="622"/>
        </pc:sldMkLst>
      </pc:sldChg>
      <pc:sldChg chg="del">
        <pc:chgData name="Chris Droussiotis" userId="66921b89f68d3868" providerId="LiveId" clId="{F5B1BA9B-D2CB-4CEC-A910-F395BD368302}" dt="2022-08-10T21:36:09.396" v="289" actId="47"/>
        <pc:sldMkLst>
          <pc:docMk/>
          <pc:sldMk cId="3332688678" sldId="633"/>
        </pc:sldMkLst>
      </pc:sldChg>
      <pc:sldChg chg="del">
        <pc:chgData name="Chris Droussiotis" userId="66921b89f68d3868" providerId="LiveId" clId="{F5B1BA9B-D2CB-4CEC-A910-F395BD368302}" dt="2022-08-10T21:36:12.612" v="293" actId="47"/>
        <pc:sldMkLst>
          <pc:docMk/>
          <pc:sldMk cId="1982612336" sldId="634"/>
        </pc:sldMkLst>
      </pc:sldChg>
      <pc:sldChg chg="del">
        <pc:chgData name="Chris Droussiotis" userId="66921b89f68d3868" providerId="LiveId" clId="{F5B1BA9B-D2CB-4CEC-A910-F395BD368302}" dt="2022-08-10T21:36:13.465" v="294" actId="47"/>
        <pc:sldMkLst>
          <pc:docMk/>
          <pc:sldMk cId="3440145422" sldId="635"/>
        </pc:sldMkLst>
      </pc:sldChg>
      <pc:sldChg chg="del">
        <pc:chgData name="Chris Droussiotis" userId="66921b89f68d3868" providerId="LiveId" clId="{F5B1BA9B-D2CB-4CEC-A910-F395BD368302}" dt="2022-08-10T21:36:19.978" v="302" actId="47"/>
        <pc:sldMkLst>
          <pc:docMk/>
          <pc:sldMk cId="914119759" sldId="636"/>
        </pc:sldMkLst>
      </pc:sldChg>
      <pc:sldChg chg="del">
        <pc:chgData name="Chris Droussiotis" userId="66921b89f68d3868" providerId="LiveId" clId="{F5B1BA9B-D2CB-4CEC-A910-F395BD368302}" dt="2022-08-10T21:36:25.186" v="308" actId="47"/>
        <pc:sldMkLst>
          <pc:docMk/>
          <pc:sldMk cId="1364296950" sldId="637"/>
        </pc:sldMkLst>
      </pc:sldChg>
      <pc:sldChg chg="del">
        <pc:chgData name="Chris Droussiotis" userId="66921b89f68d3868" providerId="LiveId" clId="{F5B1BA9B-D2CB-4CEC-A910-F395BD368302}" dt="2022-08-10T21:36:25.962" v="309" actId="47"/>
        <pc:sldMkLst>
          <pc:docMk/>
          <pc:sldMk cId="3641579298" sldId="638"/>
        </pc:sldMkLst>
      </pc:sldChg>
      <pc:sldChg chg="del">
        <pc:chgData name="Chris Droussiotis" userId="66921b89f68d3868" providerId="LiveId" clId="{F5B1BA9B-D2CB-4CEC-A910-F395BD368302}" dt="2022-08-10T21:36:34.211" v="317" actId="47"/>
        <pc:sldMkLst>
          <pc:docMk/>
          <pc:sldMk cId="1244783560" sldId="639"/>
        </pc:sldMkLst>
      </pc:sldChg>
      <pc:sldChg chg="del">
        <pc:chgData name="Chris Droussiotis" userId="66921b89f68d3868" providerId="LiveId" clId="{F5B1BA9B-D2CB-4CEC-A910-F395BD368302}" dt="2022-08-10T21:36:35.034" v="318" actId="47"/>
        <pc:sldMkLst>
          <pc:docMk/>
          <pc:sldMk cId="2329852225" sldId="640"/>
        </pc:sldMkLst>
      </pc:sldChg>
      <pc:sldChg chg="del">
        <pc:chgData name="Chris Droussiotis" userId="66921b89f68d3868" providerId="LiveId" clId="{F5B1BA9B-D2CB-4CEC-A910-F395BD368302}" dt="2022-08-10T21:15:43.564" v="61" actId="47"/>
        <pc:sldMkLst>
          <pc:docMk/>
          <pc:sldMk cId="748930491" sldId="641"/>
        </pc:sldMkLst>
      </pc:sldChg>
      <pc:sldChg chg="modSp mod">
        <pc:chgData name="Chris Droussiotis" userId="66921b89f68d3868" providerId="LiveId" clId="{F5B1BA9B-D2CB-4CEC-A910-F395BD368302}" dt="2022-08-10T21:26:08.403" v="158"/>
        <pc:sldMkLst>
          <pc:docMk/>
          <pc:sldMk cId="3465777365" sldId="641"/>
        </pc:sldMkLst>
        <pc:spChg chg="mod">
          <ac:chgData name="Chris Droussiotis" userId="66921b89f68d3868" providerId="LiveId" clId="{F5B1BA9B-D2CB-4CEC-A910-F395BD368302}" dt="2022-08-10T21:25:04.957" v="150" actId="20577"/>
          <ac:spMkLst>
            <pc:docMk/>
            <pc:sldMk cId="3465777365" sldId="641"/>
            <ac:spMk id="2" creationId="{AD21F667-E0EF-4E82-9E2A-1DD8115CCEE2}"/>
          </ac:spMkLst>
        </pc:spChg>
        <pc:spChg chg="mod">
          <ac:chgData name="Chris Droussiotis" userId="66921b89f68d3868" providerId="LiveId" clId="{F5B1BA9B-D2CB-4CEC-A910-F395BD368302}" dt="2022-08-10T21:26:08.403" v="158"/>
          <ac:spMkLst>
            <pc:docMk/>
            <pc:sldMk cId="3465777365" sldId="641"/>
            <ac:spMk id="3" creationId="{07AB3D8B-A865-4DB2-B596-098A527B99E8}"/>
          </ac:spMkLst>
        </pc:spChg>
      </pc:sldChg>
      <pc:sldChg chg="del delDesignElem">
        <pc:chgData name="Chris Droussiotis" userId="66921b89f68d3868" providerId="LiveId" clId="{F5B1BA9B-D2CB-4CEC-A910-F395BD368302}" dt="2022-08-10T21:26:55.125" v="161" actId="47"/>
        <pc:sldMkLst>
          <pc:docMk/>
          <pc:sldMk cId="204691186" sldId="642"/>
        </pc:sldMkLst>
      </pc:sldChg>
      <pc:sldChg chg="modSp mod">
        <pc:chgData name="Chris Droussiotis" userId="66921b89f68d3868" providerId="LiveId" clId="{F5B1BA9B-D2CB-4CEC-A910-F395BD368302}" dt="2022-08-10T21:29:30.006" v="188" actId="20577"/>
        <pc:sldMkLst>
          <pc:docMk/>
          <pc:sldMk cId="1032993738" sldId="642"/>
        </pc:sldMkLst>
        <pc:spChg chg="mod">
          <ac:chgData name="Chris Droussiotis" userId="66921b89f68d3868" providerId="LiveId" clId="{F5B1BA9B-D2CB-4CEC-A910-F395BD368302}" dt="2022-08-10T21:29:30.006" v="188" actId="20577"/>
          <ac:spMkLst>
            <pc:docMk/>
            <pc:sldMk cId="1032993738" sldId="642"/>
            <ac:spMk id="3" creationId="{07AB3D8B-A865-4DB2-B596-098A527B99E8}"/>
          </ac:spMkLst>
        </pc:spChg>
      </pc:sldChg>
      <pc:sldChg chg="modSp mod">
        <pc:chgData name="Chris Droussiotis" userId="66921b89f68d3868" providerId="LiveId" clId="{F5B1BA9B-D2CB-4CEC-A910-F395BD368302}" dt="2022-08-10T21:37:13.794" v="337" actId="20577"/>
        <pc:sldMkLst>
          <pc:docMk/>
          <pc:sldMk cId="1468835370" sldId="643"/>
        </pc:sldMkLst>
        <pc:spChg chg="mod">
          <ac:chgData name="Chris Droussiotis" userId="66921b89f68d3868" providerId="LiveId" clId="{F5B1BA9B-D2CB-4CEC-A910-F395BD368302}" dt="2022-08-10T21:37:13.794" v="337" actId="20577"/>
          <ac:spMkLst>
            <pc:docMk/>
            <pc:sldMk cId="1468835370" sldId="643"/>
            <ac:spMk id="3" creationId="{07AB3D8B-A865-4DB2-B596-098A527B99E8}"/>
          </ac:spMkLst>
        </pc:spChg>
      </pc:sldChg>
      <pc:sldChg chg="addSp del delDesignElem">
        <pc:chgData name="Chris Droussiotis" userId="66921b89f68d3868" providerId="LiveId" clId="{F5B1BA9B-D2CB-4CEC-A910-F395BD368302}" dt="2022-08-10T21:29:45.851" v="190"/>
        <pc:sldMkLst>
          <pc:docMk/>
          <pc:sldMk cId="3169696450" sldId="643"/>
        </pc:sldMkLst>
        <pc:spChg chg="add">
          <ac:chgData name="Chris Droussiotis" userId="66921b89f68d3868" providerId="LiveId" clId="{F5B1BA9B-D2CB-4CEC-A910-F395BD368302}" dt="2022-08-10T21:29:45.851" v="190"/>
          <ac:spMkLst>
            <pc:docMk/>
            <pc:sldMk cId="3169696450" sldId="643"/>
            <ac:spMk id="8" creationId="{74CD14DB-BB81-479F-A1FC-1C75640E9F84}"/>
          </ac:spMkLst>
        </pc:spChg>
        <pc:spChg chg="add">
          <ac:chgData name="Chris Droussiotis" userId="66921b89f68d3868" providerId="LiveId" clId="{F5B1BA9B-D2CB-4CEC-A910-F395BD368302}" dt="2022-08-10T21:29:45.851" v="190"/>
          <ac:spMkLst>
            <pc:docMk/>
            <pc:sldMk cId="3169696450" sldId="643"/>
            <ac:spMk id="10" creationId="{C943A91B-7CA7-4592-A975-73B1BF8C4C74}"/>
          </ac:spMkLst>
        </pc:spChg>
        <pc:spChg chg="add">
          <ac:chgData name="Chris Droussiotis" userId="66921b89f68d3868" providerId="LiveId" clId="{F5B1BA9B-D2CB-4CEC-A910-F395BD368302}" dt="2022-08-10T21:29:45.851" v="190"/>
          <ac:spMkLst>
            <pc:docMk/>
            <pc:sldMk cId="3169696450" sldId="643"/>
            <ac:spMk id="12" creationId="{EC471314-E46A-414B-8D91-74880E84F187}"/>
          </ac:spMkLst>
        </pc:spChg>
        <pc:spChg chg="add">
          <ac:chgData name="Chris Droussiotis" userId="66921b89f68d3868" providerId="LiveId" clId="{F5B1BA9B-D2CB-4CEC-A910-F395BD368302}" dt="2022-08-10T21:29:45.851" v="190"/>
          <ac:spMkLst>
            <pc:docMk/>
            <pc:sldMk cId="3169696450" sldId="643"/>
            <ac:spMk id="14" creationId="{6A681326-1C9D-44A3-A627-3871BDAE4127}"/>
          </ac:spMkLst>
        </pc:spChg>
      </pc:sldChg>
      <pc:sldChg chg="modSp mod">
        <pc:chgData name="Chris Droussiotis" userId="66921b89f68d3868" providerId="LiveId" clId="{F5B1BA9B-D2CB-4CEC-A910-F395BD368302}" dt="2022-08-10T22:44:39.304" v="623" actId="20577"/>
        <pc:sldMkLst>
          <pc:docMk/>
          <pc:sldMk cId="3270856453" sldId="644"/>
        </pc:sldMkLst>
        <pc:spChg chg="mod">
          <ac:chgData name="Chris Droussiotis" userId="66921b89f68d3868" providerId="LiveId" clId="{F5B1BA9B-D2CB-4CEC-A910-F395BD368302}" dt="2022-08-10T22:44:39.304" v="623" actId="20577"/>
          <ac:spMkLst>
            <pc:docMk/>
            <pc:sldMk cId="3270856453" sldId="644"/>
            <ac:spMk id="3" creationId="{00000000-0000-0000-0000-000000000000}"/>
          </ac:spMkLst>
        </pc:spChg>
      </pc:sldChg>
      <pc:sldChg chg="modSp del mod">
        <pc:chgData name="Chris Droussiotis" userId="66921b89f68d3868" providerId="LiveId" clId="{F5B1BA9B-D2CB-4CEC-A910-F395BD368302}" dt="2022-08-10T22:44:27.875" v="603" actId="47"/>
        <pc:sldMkLst>
          <pc:docMk/>
          <pc:sldMk cId="1797762003" sldId="645"/>
        </pc:sldMkLst>
        <pc:spChg chg="mod">
          <ac:chgData name="Chris Droussiotis" userId="66921b89f68d3868" providerId="LiveId" clId="{F5B1BA9B-D2CB-4CEC-A910-F395BD368302}" dt="2022-08-10T22:43:46.142" v="594" actId="1076"/>
          <ac:spMkLst>
            <pc:docMk/>
            <pc:sldMk cId="1797762003" sldId="645"/>
            <ac:spMk id="3" creationId="{00000000-0000-0000-0000-000000000000}"/>
          </ac:spMkLst>
        </pc:spChg>
      </pc:sldChg>
      <pc:sldChg chg="modSp mod">
        <pc:chgData name="Chris Droussiotis" userId="66921b89f68d3868" providerId="LiveId" clId="{F5B1BA9B-D2CB-4CEC-A910-F395BD368302}" dt="2022-08-10T22:46:53.471" v="671" actId="20577"/>
        <pc:sldMkLst>
          <pc:docMk/>
          <pc:sldMk cId="3269848502" sldId="646"/>
        </pc:sldMkLst>
        <pc:spChg chg="mod">
          <ac:chgData name="Chris Droussiotis" userId="66921b89f68d3868" providerId="LiveId" clId="{F5B1BA9B-D2CB-4CEC-A910-F395BD368302}" dt="2022-08-10T22:46:53.471" v="671" actId="20577"/>
          <ac:spMkLst>
            <pc:docMk/>
            <pc:sldMk cId="3269848502" sldId="646"/>
            <ac:spMk id="3" creationId="{00000000-0000-0000-0000-000000000000}"/>
          </ac:spMkLst>
        </pc:spChg>
      </pc:sldChg>
      <pc:sldChg chg="addSp delSp modSp mod">
        <pc:chgData name="Chris Droussiotis" userId="66921b89f68d3868" providerId="LiveId" clId="{F5B1BA9B-D2CB-4CEC-A910-F395BD368302}" dt="2022-08-10T22:48:55.702" v="696" actId="692"/>
        <pc:sldMkLst>
          <pc:docMk/>
          <pc:sldMk cId="3402094232" sldId="647"/>
        </pc:sldMkLst>
        <pc:spChg chg="mod">
          <ac:chgData name="Chris Droussiotis" userId="66921b89f68d3868" providerId="LiveId" clId="{F5B1BA9B-D2CB-4CEC-A910-F395BD368302}" dt="2022-08-10T22:48:13.250" v="685" actId="26606"/>
          <ac:spMkLst>
            <pc:docMk/>
            <pc:sldMk cId="3402094232" sldId="647"/>
            <ac:spMk id="2" creationId="{00000000-0000-0000-0000-000000000000}"/>
          </ac:spMkLst>
        </pc:spChg>
        <pc:spChg chg="mod">
          <ac:chgData name="Chris Droussiotis" userId="66921b89f68d3868" providerId="LiveId" clId="{F5B1BA9B-D2CB-4CEC-A910-F395BD368302}" dt="2022-08-10T22:48:26.832" v="687" actId="1076"/>
          <ac:spMkLst>
            <pc:docMk/>
            <pc:sldMk cId="3402094232" sldId="647"/>
            <ac:spMk id="3" creationId="{00000000-0000-0000-0000-000000000000}"/>
          </ac:spMkLst>
        </pc:spChg>
        <pc:spChg chg="add del">
          <ac:chgData name="Chris Droussiotis" userId="66921b89f68d3868" providerId="LiveId" clId="{F5B1BA9B-D2CB-4CEC-A910-F395BD368302}" dt="2022-08-10T22:48:13.250" v="685" actId="26606"/>
          <ac:spMkLst>
            <pc:docMk/>
            <pc:sldMk cId="3402094232" sldId="647"/>
            <ac:spMk id="10" creationId="{74CD14DB-BB81-479F-A1FC-1C75640E9F84}"/>
          </ac:spMkLst>
        </pc:spChg>
        <pc:spChg chg="add del">
          <ac:chgData name="Chris Droussiotis" userId="66921b89f68d3868" providerId="LiveId" clId="{F5B1BA9B-D2CB-4CEC-A910-F395BD368302}" dt="2022-08-10T22:48:13.250" v="685" actId="26606"/>
          <ac:spMkLst>
            <pc:docMk/>
            <pc:sldMk cId="3402094232" sldId="647"/>
            <ac:spMk id="12" creationId="{C943A91B-7CA7-4592-A975-73B1BF8C4C74}"/>
          </ac:spMkLst>
        </pc:spChg>
        <pc:spChg chg="add del">
          <ac:chgData name="Chris Droussiotis" userId="66921b89f68d3868" providerId="LiveId" clId="{F5B1BA9B-D2CB-4CEC-A910-F395BD368302}" dt="2022-08-10T22:48:13.250" v="685" actId="26606"/>
          <ac:spMkLst>
            <pc:docMk/>
            <pc:sldMk cId="3402094232" sldId="647"/>
            <ac:spMk id="14" creationId="{EC471314-E46A-414B-8D91-74880E84F187}"/>
          </ac:spMkLst>
        </pc:spChg>
        <pc:spChg chg="add del">
          <ac:chgData name="Chris Droussiotis" userId="66921b89f68d3868" providerId="LiveId" clId="{F5B1BA9B-D2CB-4CEC-A910-F395BD368302}" dt="2022-08-10T22:48:13.250" v="685" actId="26606"/>
          <ac:spMkLst>
            <pc:docMk/>
            <pc:sldMk cId="3402094232" sldId="647"/>
            <ac:spMk id="16" creationId="{6A681326-1C9D-44A3-A627-3871BDAE4127}"/>
          </ac:spMkLst>
        </pc:spChg>
        <pc:spChg chg="add del">
          <ac:chgData name="Chris Droussiotis" userId="66921b89f68d3868" providerId="LiveId" clId="{F5B1BA9B-D2CB-4CEC-A910-F395BD368302}" dt="2022-08-10T22:48:13.250" v="685" actId="26606"/>
          <ac:spMkLst>
            <pc:docMk/>
            <pc:sldMk cId="3402094232" sldId="647"/>
            <ac:spMk id="21" creationId="{EE4E366E-272A-409E-840F-9A6A64A9E3FF}"/>
          </ac:spMkLst>
        </pc:spChg>
        <pc:spChg chg="add del">
          <ac:chgData name="Chris Droussiotis" userId="66921b89f68d3868" providerId="LiveId" clId="{F5B1BA9B-D2CB-4CEC-A910-F395BD368302}" dt="2022-08-10T22:48:13.250" v="685" actId="26606"/>
          <ac:spMkLst>
            <pc:docMk/>
            <pc:sldMk cId="3402094232" sldId="647"/>
            <ac:spMk id="23" creationId="{A721560C-E4AB-4287-A29C-3F6916794CB9}"/>
          </ac:spMkLst>
        </pc:spChg>
        <pc:spChg chg="add del">
          <ac:chgData name="Chris Droussiotis" userId="66921b89f68d3868" providerId="LiveId" clId="{F5B1BA9B-D2CB-4CEC-A910-F395BD368302}" dt="2022-08-10T22:48:13.250" v="685" actId="26606"/>
          <ac:spMkLst>
            <pc:docMk/>
            <pc:sldMk cId="3402094232" sldId="647"/>
            <ac:spMk id="25" creationId="{DF6CFF07-D953-4F9C-9A0E-E0A6AACB6158}"/>
          </ac:spMkLst>
        </pc:spChg>
        <pc:spChg chg="add del">
          <ac:chgData name="Chris Droussiotis" userId="66921b89f68d3868" providerId="LiveId" clId="{F5B1BA9B-D2CB-4CEC-A910-F395BD368302}" dt="2022-08-10T22:48:13.250" v="685" actId="26606"/>
          <ac:spMkLst>
            <pc:docMk/>
            <pc:sldMk cId="3402094232" sldId="647"/>
            <ac:spMk id="27" creationId="{DAA4FEEE-0B5F-41BF-825D-60F9FB089568}"/>
          </ac:spMkLst>
        </pc:spChg>
        <pc:picChg chg="add mod ord">
          <ac:chgData name="Chris Droussiotis" userId="66921b89f68d3868" providerId="LiveId" clId="{F5B1BA9B-D2CB-4CEC-A910-F395BD368302}" dt="2022-08-10T22:48:55.702" v="696" actId="692"/>
          <ac:picMkLst>
            <pc:docMk/>
            <pc:sldMk cId="3402094232" sldId="647"/>
            <ac:picMk id="6" creationId="{F538672E-A759-4FB2-7E13-5740972F6D55}"/>
          </ac:picMkLst>
        </pc:picChg>
      </pc:sldChg>
      <pc:sldChg chg="modSp mod">
        <pc:chgData name="Chris Droussiotis" userId="66921b89f68d3868" providerId="LiveId" clId="{F5B1BA9B-D2CB-4CEC-A910-F395BD368302}" dt="2022-08-10T22:52:08.710" v="733" actId="27636"/>
        <pc:sldMkLst>
          <pc:docMk/>
          <pc:sldMk cId="2120878242" sldId="648"/>
        </pc:sldMkLst>
        <pc:spChg chg="mod">
          <ac:chgData name="Chris Droussiotis" userId="66921b89f68d3868" providerId="LiveId" clId="{F5B1BA9B-D2CB-4CEC-A910-F395BD368302}" dt="2022-08-10T22:52:08.710" v="733" actId="27636"/>
          <ac:spMkLst>
            <pc:docMk/>
            <pc:sldMk cId="2120878242" sldId="648"/>
            <ac:spMk id="2" creationId="{AD21F667-E0EF-4E82-9E2A-1DD8115CCEE2}"/>
          </ac:spMkLst>
        </pc:spChg>
        <pc:spChg chg="mod">
          <ac:chgData name="Chris Droussiotis" userId="66921b89f68d3868" providerId="LiveId" clId="{F5B1BA9B-D2CB-4CEC-A910-F395BD368302}" dt="2022-08-10T22:51:17.766" v="731" actId="6549"/>
          <ac:spMkLst>
            <pc:docMk/>
            <pc:sldMk cId="2120878242" sldId="648"/>
            <ac:spMk id="3" creationId="{07AB3D8B-A865-4DB2-B596-098A527B99E8}"/>
          </ac:spMkLst>
        </pc:spChg>
      </pc:sldChg>
      <pc:sldChg chg="del delDesignElem">
        <pc:chgData name="Chris Droussiotis" userId="66921b89f68d3868" providerId="LiveId" clId="{F5B1BA9B-D2CB-4CEC-A910-F395BD368302}" dt="2022-08-10T22:49:20.849" v="698" actId="47"/>
        <pc:sldMkLst>
          <pc:docMk/>
          <pc:sldMk cId="3416516297" sldId="648"/>
        </pc:sldMkLst>
      </pc:sldChg>
      <pc:sldChg chg="addSp del delDesignElem">
        <pc:chgData name="Chris Droussiotis" userId="66921b89f68d3868" providerId="LiveId" clId="{F5B1BA9B-D2CB-4CEC-A910-F395BD368302}" dt="2022-08-10T22:49:40.869" v="700"/>
        <pc:sldMkLst>
          <pc:docMk/>
          <pc:sldMk cId="3438722133" sldId="648"/>
        </pc:sldMkLst>
        <pc:spChg chg="add">
          <ac:chgData name="Chris Droussiotis" userId="66921b89f68d3868" providerId="LiveId" clId="{F5B1BA9B-D2CB-4CEC-A910-F395BD368302}" dt="2022-08-10T22:49:40.869" v="700"/>
          <ac:spMkLst>
            <pc:docMk/>
            <pc:sldMk cId="3438722133" sldId="648"/>
            <ac:spMk id="10" creationId="{74CD14DB-BB81-479F-A1FC-1C75640E9F84}"/>
          </ac:spMkLst>
        </pc:spChg>
        <pc:spChg chg="add">
          <ac:chgData name="Chris Droussiotis" userId="66921b89f68d3868" providerId="LiveId" clId="{F5B1BA9B-D2CB-4CEC-A910-F395BD368302}" dt="2022-08-10T22:49:40.869" v="700"/>
          <ac:spMkLst>
            <pc:docMk/>
            <pc:sldMk cId="3438722133" sldId="648"/>
            <ac:spMk id="12" creationId="{C943A91B-7CA7-4592-A975-73B1BF8C4C74}"/>
          </ac:spMkLst>
        </pc:spChg>
        <pc:spChg chg="add">
          <ac:chgData name="Chris Droussiotis" userId="66921b89f68d3868" providerId="LiveId" clId="{F5B1BA9B-D2CB-4CEC-A910-F395BD368302}" dt="2022-08-10T22:49:40.869" v="700"/>
          <ac:spMkLst>
            <pc:docMk/>
            <pc:sldMk cId="3438722133" sldId="648"/>
            <ac:spMk id="14" creationId="{EC471314-E46A-414B-8D91-74880E84F187}"/>
          </ac:spMkLst>
        </pc:spChg>
        <pc:spChg chg="add">
          <ac:chgData name="Chris Droussiotis" userId="66921b89f68d3868" providerId="LiveId" clId="{F5B1BA9B-D2CB-4CEC-A910-F395BD368302}" dt="2022-08-10T22:49:40.869" v="700"/>
          <ac:spMkLst>
            <pc:docMk/>
            <pc:sldMk cId="3438722133" sldId="648"/>
            <ac:spMk id="16" creationId="{6A681326-1C9D-44A3-A627-3871BDAE4127}"/>
          </ac:spMkLst>
        </pc:spChg>
      </pc:sldChg>
      <pc:sldChg chg="delSp del mod">
        <pc:chgData name="Chris Droussiotis" userId="66921b89f68d3868" providerId="LiveId" clId="{F5B1BA9B-D2CB-4CEC-A910-F395BD368302}" dt="2022-08-10T21:37:09.011" v="336" actId="47"/>
        <pc:sldMkLst>
          <pc:docMk/>
          <pc:sldMk cId="4185680323" sldId="648"/>
        </pc:sldMkLst>
        <pc:picChg chg="del">
          <ac:chgData name="Chris Droussiotis" userId="66921b89f68d3868" providerId="LiveId" clId="{F5B1BA9B-D2CB-4CEC-A910-F395BD368302}" dt="2022-08-10T21:37:06.857" v="335" actId="478"/>
          <ac:picMkLst>
            <pc:docMk/>
            <pc:sldMk cId="4185680323" sldId="648"/>
            <ac:picMk id="6" creationId="{2D221D5A-867A-C45F-482A-B55B92639F6D}"/>
          </ac:picMkLst>
        </pc:picChg>
      </pc:sldChg>
      <pc:sldChg chg="addSp del delDesignElem">
        <pc:chgData name="Chris Droussiotis" userId="66921b89f68d3868" providerId="LiveId" clId="{F5B1BA9B-D2CB-4CEC-A910-F395BD368302}" dt="2022-08-10T22:49:49.857" v="702"/>
        <pc:sldMkLst>
          <pc:docMk/>
          <pc:sldMk cId="4254115155" sldId="648"/>
        </pc:sldMkLst>
        <pc:spChg chg="add">
          <ac:chgData name="Chris Droussiotis" userId="66921b89f68d3868" providerId="LiveId" clId="{F5B1BA9B-D2CB-4CEC-A910-F395BD368302}" dt="2022-08-10T22:49:49.857" v="702"/>
          <ac:spMkLst>
            <pc:docMk/>
            <pc:sldMk cId="4254115155" sldId="648"/>
            <ac:spMk id="8" creationId="{74CD14DB-BB81-479F-A1FC-1C75640E9F84}"/>
          </ac:spMkLst>
        </pc:spChg>
        <pc:spChg chg="add">
          <ac:chgData name="Chris Droussiotis" userId="66921b89f68d3868" providerId="LiveId" clId="{F5B1BA9B-D2CB-4CEC-A910-F395BD368302}" dt="2022-08-10T22:49:49.857" v="702"/>
          <ac:spMkLst>
            <pc:docMk/>
            <pc:sldMk cId="4254115155" sldId="648"/>
            <ac:spMk id="10" creationId="{C943A91B-7CA7-4592-A975-73B1BF8C4C74}"/>
          </ac:spMkLst>
        </pc:spChg>
        <pc:spChg chg="add">
          <ac:chgData name="Chris Droussiotis" userId="66921b89f68d3868" providerId="LiveId" clId="{F5B1BA9B-D2CB-4CEC-A910-F395BD368302}" dt="2022-08-10T22:49:49.857" v="702"/>
          <ac:spMkLst>
            <pc:docMk/>
            <pc:sldMk cId="4254115155" sldId="648"/>
            <ac:spMk id="12" creationId="{EC471314-E46A-414B-8D91-74880E84F187}"/>
          </ac:spMkLst>
        </pc:spChg>
        <pc:spChg chg="add">
          <ac:chgData name="Chris Droussiotis" userId="66921b89f68d3868" providerId="LiveId" clId="{F5B1BA9B-D2CB-4CEC-A910-F395BD368302}" dt="2022-08-10T22:49:49.857" v="702"/>
          <ac:spMkLst>
            <pc:docMk/>
            <pc:sldMk cId="4254115155" sldId="648"/>
            <ac:spMk id="14" creationId="{6A681326-1C9D-44A3-A627-3871BDAE4127}"/>
          </ac:spMkLst>
        </pc:spChg>
      </pc:sldChg>
      <pc:sldChg chg="modSp mod">
        <pc:chgData name="Chris Droussiotis" userId="66921b89f68d3868" providerId="LiveId" clId="{F5B1BA9B-D2CB-4CEC-A910-F395BD368302}" dt="2022-08-11T13:51:43.973" v="824" actId="20577"/>
        <pc:sldMkLst>
          <pc:docMk/>
          <pc:sldMk cId="778433252" sldId="649"/>
        </pc:sldMkLst>
        <pc:spChg chg="mod">
          <ac:chgData name="Chris Droussiotis" userId="66921b89f68d3868" providerId="LiveId" clId="{F5B1BA9B-D2CB-4CEC-A910-F395BD368302}" dt="2022-08-10T22:52:12.860" v="735" actId="27636"/>
          <ac:spMkLst>
            <pc:docMk/>
            <pc:sldMk cId="778433252" sldId="649"/>
            <ac:spMk id="2" creationId="{AD21F667-E0EF-4E82-9E2A-1DD8115CCEE2}"/>
          </ac:spMkLst>
        </pc:spChg>
        <pc:spChg chg="mod">
          <ac:chgData name="Chris Droussiotis" userId="66921b89f68d3868" providerId="LiveId" clId="{F5B1BA9B-D2CB-4CEC-A910-F395BD368302}" dt="2022-08-11T13:51:43.973" v="824" actId="20577"/>
          <ac:spMkLst>
            <pc:docMk/>
            <pc:sldMk cId="778433252" sldId="649"/>
            <ac:spMk id="3" creationId="{07AB3D8B-A865-4DB2-B596-098A527B99E8}"/>
          </ac:spMkLst>
        </pc:spChg>
      </pc:sldChg>
      <pc:sldChg chg="modSp mod">
        <pc:chgData name="Chris Droussiotis" userId="66921b89f68d3868" providerId="LiveId" clId="{F5B1BA9B-D2CB-4CEC-A910-F395BD368302}" dt="2022-08-12T18:49:03.705" v="1223" actId="6549"/>
        <pc:sldMkLst>
          <pc:docMk/>
          <pc:sldMk cId="1077977328" sldId="650"/>
        </pc:sldMkLst>
        <pc:spChg chg="mod">
          <ac:chgData name="Chris Droussiotis" userId="66921b89f68d3868" providerId="LiveId" clId="{F5B1BA9B-D2CB-4CEC-A910-F395BD368302}" dt="2022-08-10T22:52:17.119" v="737" actId="27636"/>
          <ac:spMkLst>
            <pc:docMk/>
            <pc:sldMk cId="1077977328" sldId="650"/>
            <ac:spMk id="2" creationId="{AD21F667-E0EF-4E82-9E2A-1DD8115CCEE2}"/>
          </ac:spMkLst>
        </pc:spChg>
        <pc:spChg chg="mod">
          <ac:chgData name="Chris Droussiotis" userId="66921b89f68d3868" providerId="LiveId" clId="{F5B1BA9B-D2CB-4CEC-A910-F395BD368302}" dt="2022-08-12T18:49:03.705" v="1223" actId="6549"/>
          <ac:spMkLst>
            <pc:docMk/>
            <pc:sldMk cId="1077977328" sldId="650"/>
            <ac:spMk id="3" creationId="{07AB3D8B-A865-4DB2-B596-098A527B99E8}"/>
          </ac:spMkLst>
        </pc:spChg>
      </pc:sldChg>
      <pc:sldChg chg="modSp mod">
        <pc:chgData name="Chris Droussiotis" userId="66921b89f68d3868" providerId="LiveId" clId="{F5B1BA9B-D2CB-4CEC-A910-F395BD368302}" dt="2022-08-11T13:54:58.752" v="872" actId="15"/>
        <pc:sldMkLst>
          <pc:docMk/>
          <pc:sldMk cId="2201589864" sldId="651"/>
        </pc:sldMkLst>
        <pc:spChg chg="mod">
          <ac:chgData name="Chris Droussiotis" userId="66921b89f68d3868" providerId="LiveId" clId="{F5B1BA9B-D2CB-4CEC-A910-F395BD368302}" dt="2022-08-10T22:52:21.232" v="739" actId="27636"/>
          <ac:spMkLst>
            <pc:docMk/>
            <pc:sldMk cId="2201589864" sldId="651"/>
            <ac:spMk id="2" creationId="{AD21F667-E0EF-4E82-9E2A-1DD8115CCEE2}"/>
          </ac:spMkLst>
        </pc:spChg>
        <pc:spChg chg="mod">
          <ac:chgData name="Chris Droussiotis" userId="66921b89f68d3868" providerId="LiveId" clId="{F5B1BA9B-D2CB-4CEC-A910-F395BD368302}" dt="2022-08-11T13:54:58.752" v="872" actId="15"/>
          <ac:spMkLst>
            <pc:docMk/>
            <pc:sldMk cId="2201589864" sldId="651"/>
            <ac:spMk id="3" creationId="{07AB3D8B-A865-4DB2-B596-098A527B99E8}"/>
          </ac:spMkLst>
        </pc:spChg>
      </pc:sldChg>
      <pc:sldChg chg="addSp delSp modSp mod">
        <pc:chgData name="Chris Droussiotis" userId="66921b89f68d3868" providerId="LiveId" clId="{F5B1BA9B-D2CB-4CEC-A910-F395BD368302}" dt="2022-08-11T20:35:57.429" v="924" actId="5793"/>
        <pc:sldMkLst>
          <pc:docMk/>
          <pc:sldMk cId="1153536178" sldId="652"/>
        </pc:sldMkLst>
        <pc:spChg chg="mod">
          <ac:chgData name="Chris Droussiotis" userId="66921b89f68d3868" providerId="LiveId" clId="{F5B1BA9B-D2CB-4CEC-A910-F395BD368302}" dt="2022-08-11T20:35:57.429" v="924" actId="5793"/>
          <ac:spMkLst>
            <pc:docMk/>
            <pc:sldMk cId="1153536178" sldId="652"/>
            <ac:spMk id="3" creationId="{07AB3D8B-A865-4DB2-B596-098A527B99E8}"/>
          </ac:spMkLst>
        </pc:spChg>
        <pc:picChg chg="add del mod">
          <ac:chgData name="Chris Droussiotis" userId="66921b89f68d3868" providerId="LiveId" clId="{F5B1BA9B-D2CB-4CEC-A910-F395BD368302}" dt="2022-08-11T20:35:40.383" v="920" actId="478"/>
          <ac:picMkLst>
            <pc:docMk/>
            <pc:sldMk cId="1153536178" sldId="652"/>
            <ac:picMk id="4" creationId="{E4C159B6-BB80-2666-1FC8-BC879DF061A2}"/>
          </ac:picMkLst>
        </pc:picChg>
        <pc:picChg chg="add mod">
          <ac:chgData name="Chris Droussiotis" userId="66921b89f68d3868" providerId="LiveId" clId="{F5B1BA9B-D2CB-4CEC-A910-F395BD368302}" dt="2022-08-11T20:35:49.047" v="923" actId="14100"/>
          <ac:picMkLst>
            <pc:docMk/>
            <pc:sldMk cId="1153536178" sldId="652"/>
            <ac:picMk id="5" creationId="{AD18EB90-180E-FBD7-2752-C0DF909A1D2C}"/>
          </ac:picMkLst>
        </pc:picChg>
      </pc:sldChg>
      <pc:sldChg chg="addSp del delDesignElem">
        <pc:chgData name="Chris Droussiotis" userId="66921b89f68d3868" providerId="LiveId" clId="{F5B1BA9B-D2CB-4CEC-A910-F395BD368302}" dt="2022-08-11T20:33:51.712" v="881"/>
        <pc:sldMkLst>
          <pc:docMk/>
          <pc:sldMk cId="299755404" sldId="653"/>
        </pc:sldMkLst>
        <pc:spChg chg="add">
          <ac:chgData name="Chris Droussiotis" userId="66921b89f68d3868" providerId="LiveId" clId="{F5B1BA9B-D2CB-4CEC-A910-F395BD368302}" dt="2022-08-11T20:33:51.712" v="881"/>
          <ac:spMkLst>
            <pc:docMk/>
            <pc:sldMk cId="299755404" sldId="653"/>
            <ac:spMk id="8" creationId="{74CD14DB-BB81-479F-A1FC-1C75640E9F84}"/>
          </ac:spMkLst>
        </pc:spChg>
        <pc:spChg chg="add">
          <ac:chgData name="Chris Droussiotis" userId="66921b89f68d3868" providerId="LiveId" clId="{F5B1BA9B-D2CB-4CEC-A910-F395BD368302}" dt="2022-08-11T20:33:51.712" v="881"/>
          <ac:spMkLst>
            <pc:docMk/>
            <pc:sldMk cId="299755404" sldId="653"/>
            <ac:spMk id="10" creationId="{C943A91B-7CA7-4592-A975-73B1BF8C4C74}"/>
          </ac:spMkLst>
        </pc:spChg>
        <pc:spChg chg="add">
          <ac:chgData name="Chris Droussiotis" userId="66921b89f68d3868" providerId="LiveId" clId="{F5B1BA9B-D2CB-4CEC-A910-F395BD368302}" dt="2022-08-11T20:33:51.712" v="881"/>
          <ac:spMkLst>
            <pc:docMk/>
            <pc:sldMk cId="299755404" sldId="653"/>
            <ac:spMk id="12" creationId="{EC471314-E46A-414B-8D91-74880E84F187}"/>
          </ac:spMkLst>
        </pc:spChg>
        <pc:spChg chg="add">
          <ac:chgData name="Chris Droussiotis" userId="66921b89f68d3868" providerId="LiveId" clId="{F5B1BA9B-D2CB-4CEC-A910-F395BD368302}" dt="2022-08-11T20:33:51.712" v="881"/>
          <ac:spMkLst>
            <pc:docMk/>
            <pc:sldMk cId="299755404" sldId="653"/>
            <ac:spMk id="14" creationId="{6A681326-1C9D-44A3-A627-3871BDAE4127}"/>
          </ac:spMkLst>
        </pc:spChg>
      </pc:sldChg>
      <pc:sldChg chg="addSp delSp modSp mod ord">
        <pc:chgData name="Chris Droussiotis" userId="66921b89f68d3868" providerId="LiveId" clId="{F5B1BA9B-D2CB-4CEC-A910-F395BD368302}" dt="2022-08-12T18:49:05.991" v="1225"/>
        <pc:sldMkLst>
          <pc:docMk/>
          <pc:sldMk cId="1148539074" sldId="653"/>
        </pc:sldMkLst>
        <pc:spChg chg="mod">
          <ac:chgData name="Chris Droussiotis" userId="66921b89f68d3868" providerId="LiveId" clId="{F5B1BA9B-D2CB-4CEC-A910-F395BD368302}" dt="2022-08-11T20:34:37.477" v="887" actId="26606"/>
          <ac:spMkLst>
            <pc:docMk/>
            <pc:sldMk cId="1148539074" sldId="653"/>
            <ac:spMk id="2" creationId="{AD21F667-E0EF-4E82-9E2A-1DD8115CCEE2}"/>
          </ac:spMkLst>
        </pc:spChg>
        <pc:spChg chg="del mod">
          <ac:chgData name="Chris Droussiotis" userId="66921b89f68d3868" providerId="LiveId" clId="{F5B1BA9B-D2CB-4CEC-A910-F395BD368302}" dt="2022-08-11T20:34:03.829" v="884"/>
          <ac:spMkLst>
            <pc:docMk/>
            <pc:sldMk cId="1148539074" sldId="653"/>
            <ac:spMk id="3" creationId="{07AB3D8B-A865-4DB2-B596-098A527B99E8}"/>
          </ac:spMkLst>
        </pc:spChg>
        <pc:spChg chg="add del mod">
          <ac:chgData name="Chris Droussiotis" userId="66921b89f68d3868" providerId="LiveId" clId="{F5B1BA9B-D2CB-4CEC-A910-F395BD368302}" dt="2022-08-11T20:34:33.917" v="886"/>
          <ac:spMkLst>
            <pc:docMk/>
            <pc:sldMk cId="1148539074" sldId="653"/>
            <ac:spMk id="6" creationId="{B9535D6D-67E8-C4E3-E561-045BCACC177B}"/>
          </ac:spMkLst>
        </pc:spChg>
        <pc:spChg chg="del">
          <ac:chgData name="Chris Droussiotis" userId="66921b89f68d3868" providerId="LiveId" clId="{F5B1BA9B-D2CB-4CEC-A910-F395BD368302}" dt="2022-08-11T20:34:37.477" v="887" actId="26606"/>
          <ac:spMkLst>
            <pc:docMk/>
            <pc:sldMk cId="1148539074" sldId="653"/>
            <ac:spMk id="8" creationId="{74CD14DB-BB81-479F-A1FC-1C75640E9F84}"/>
          </ac:spMkLst>
        </pc:spChg>
        <pc:spChg chg="del">
          <ac:chgData name="Chris Droussiotis" userId="66921b89f68d3868" providerId="LiveId" clId="{F5B1BA9B-D2CB-4CEC-A910-F395BD368302}" dt="2022-08-11T20:34:37.477" v="887" actId="26606"/>
          <ac:spMkLst>
            <pc:docMk/>
            <pc:sldMk cId="1148539074" sldId="653"/>
            <ac:spMk id="10" creationId="{C943A91B-7CA7-4592-A975-73B1BF8C4C74}"/>
          </ac:spMkLst>
        </pc:spChg>
        <pc:spChg chg="del">
          <ac:chgData name="Chris Droussiotis" userId="66921b89f68d3868" providerId="LiveId" clId="{F5B1BA9B-D2CB-4CEC-A910-F395BD368302}" dt="2022-08-11T20:34:37.477" v="887" actId="26606"/>
          <ac:spMkLst>
            <pc:docMk/>
            <pc:sldMk cId="1148539074" sldId="653"/>
            <ac:spMk id="12" creationId="{EC471314-E46A-414B-8D91-74880E84F187}"/>
          </ac:spMkLst>
        </pc:spChg>
        <pc:spChg chg="del">
          <ac:chgData name="Chris Droussiotis" userId="66921b89f68d3868" providerId="LiveId" clId="{F5B1BA9B-D2CB-4CEC-A910-F395BD368302}" dt="2022-08-11T20:34:37.477" v="887" actId="26606"/>
          <ac:spMkLst>
            <pc:docMk/>
            <pc:sldMk cId="1148539074" sldId="653"/>
            <ac:spMk id="14" creationId="{6A681326-1C9D-44A3-A627-3871BDAE4127}"/>
          </ac:spMkLst>
        </pc:spChg>
        <pc:spChg chg="add mod">
          <ac:chgData name="Chris Droussiotis" userId="66921b89f68d3868" providerId="LiveId" clId="{F5B1BA9B-D2CB-4CEC-A910-F395BD368302}" dt="2022-08-11T20:34:55.986" v="917" actId="20577"/>
          <ac:spMkLst>
            <pc:docMk/>
            <pc:sldMk cId="1148539074" sldId="653"/>
            <ac:spMk id="18" creationId="{DD8172F2-4DDC-213C-7786-28932055E74D}"/>
          </ac:spMkLst>
        </pc:spChg>
        <pc:spChg chg="add">
          <ac:chgData name="Chris Droussiotis" userId="66921b89f68d3868" providerId="LiveId" clId="{F5B1BA9B-D2CB-4CEC-A910-F395BD368302}" dt="2022-08-11T20:34:37.477" v="887" actId="26606"/>
          <ac:spMkLst>
            <pc:docMk/>
            <pc:sldMk cId="1148539074" sldId="653"/>
            <ac:spMk id="21" creationId="{B4AAD3FD-83A5-4B89-9F8F-01B8870865BE}"/>
          </ac:spMkLst>
        </pc:spChg>
        <pc:spChg chg="add">
          <ac:chgData name="Chris Droussiotis" userId="66921b89f68d3868" providerId="LiveId" clId="{F5B1BA9B-D2CB-4CEC-A910-F395BD368302}" dt="2022-08-11T20:34:37.477" v="887" actId="26606"/>
          <ac:spMkLst>
            <pc:docMk/>
            <pc:sldMk cId="1148539074" sldId="653"/>
            <ac:spMk id="23" creationId="{61752F1D-FC0F-4103-9584-630E643CCDA6}"/>
          </ac:spMkLst>
        </pc:spChg>
        <pc:spChg chg="add">
          <ac:chgData name="Chris Droussiotis" userId="66921b89f68d3868" providerId="LiveId" clId="{F5B1BA9B-D2CB-4CEC-A910-F395BD368302}" dt="2022-08-11T20:34:37.477" v="887" actId="26606"/>
          <ac:spMkLst>
            <pc:docMk/>
            <pc:sldMk cId="1148539074" sldId="653"/>
            <ac:spMk id="25" creationId="{70151CB7-E7DE-4917-B831-01DF9CE01306}"/>
          </ac:spMkLst>
        </pc:spChg>
        <pc:spChg chg="add">
          <ac:chgData name="Chris Droussiotis" userId="66921b89f68d3868" providerId="LiveId" clId="{F5B1BA9B-D2CB-4CEC-A910-F395BD368302}" dt="2022-08-11T20:34:37.477" v="887" actId="26606"/>
          <ac:spMkLst>
            <pc:docMk/>
            <pc:sldMk cId="1148539074" sldId="653"/>
            <ac:spMk id="27" creationId="{A92A1116-1C84-41DF-B803-1F7B0883EC82}"/>
          </ac:spMkLst>
        </pc:spChg>
        <pc:picChg chg="add del mod">
          <ac:chgData name="Chris Droussiotis" userId="66921b89f68d3868" providerId="LiveId" clId="{F5B1BA9B-D2CB-4CEC-A910-F395BD368302}" dt="2022-08-11T20:34:06.512" v="885" actId="478"/>
          <ac:picMkLst>
            <pc:docMk/>
            <pc:sldMk cId="1148539074" sldId="653"/>
            <ac:picMk id="4" creationId="{1D743521-0B9E-E95E-8B94-40CD98B3EBAF}"/>
          </ac:picMkLst>
        </pc:picChg>
        <pc:picChg chg="add mod">
          <ac:chgData name="Chris Droussiotis" userId="66921b89f68d3868" providerId="LiveId" clId="{F5B1BA9B-D2CB-4CEC-A910-F395BD368302}" dt="2022-08-11T20:34:37.477" v="887" actId="26606"/>
          <ac:picMkLst>
            <pc:docMk/>
            <pc:sldMk cId="1148539074" sldId="653"/>
            <ac:picMk id="7" creationId="{9FF52126-B3BA-1D25-31A8-73F88400C43D}"/>
          </ac:picMkLst>
        </pc:picChg>
      </pc:sldChg>
      <pc:sldChg chg="modSp mod">
        <pc:chgData name="Chris Droussiotis" userId="66921b89f68d3868" providerId="LiveId" clId="{F5B1BA9B-D2CB-4CEC-A910-F395BD368302}" dt="2022-08-11T20:41:08.372" v="1003" actId="255"/>
        <pc:sldMkLst>
          <pc:docMk/>
          <pc:sldMk cId="2665619316" sldId="654"/>
        </pc:sldMkLst>
        <pc:spChg chg="mod">
          <ac:chgData name="Chris Droussiotis" userId="66921b89f68d3868" providerId="LiveId" clId="{F5B1BA9B-D2CB-4CEC-A910-F395BD368302}" dt="2022-08-11T20:41:08.372" v="1003" actId="255"/>
          <ac:spMkLst>
            <pc:docMk/>
            <pc:sldMk cId="2665619316" sldId="654"/>
            <ac:spMk id="3" creationId="{07AB3D8B-A865-4DB2-B596-098A527B99E8}"/>
          </ac:spMkLst>
        </pc:spChg>
      </pc:sldChg>
      <pc:sldChg chg="modSp mod ord">
        <pc:chgData name="Chris Droussiotis" userId="66921b89f68d3868" providerId="LiveId" clId="{F5B1BA9B-D2CB-4CEC-A910-F395BD368302}" dt="2022-08-11T20:39:15.758" v="961"/>
        <pc:sldMkLst>
          <pc:docMk/>
          <pc:sldMk cId="2435820519" sldId="655"/>
        </pc:sldMkLst>
        <pc:spChg chg="mod">
          <ac:chgData name="Chris Droussiotis" userId="66921b89f68d3868" providerId="LiveId" clId="{F5B1BA9B-D2CB-4CEC-A910-F395BD368302}" dt="2022-08-11T20:38:58.971" v="959" actId="20577"/>
          <ac:spMkLst>
            <pc:docMk/>
            <pc:sldMk cId="2435820519" sldId="655"/>
            <ac:spMk id="3" creationId="{07AB3D8B-A865-4DB2-B596-098A527B99E8}"/>
          </ac:spMkLst>
        </pc:spChg>
      </pc:sldChg>
      <pc:sldChg chg="modSp mod">
        <pc:chgData name="Chris Droussiotis" userId="66921b89f68d3868" providerId="LiveId" clId="{F5B1BA9B-D2CB-4CEC-A910-F395BD368302}" dt="2022-08-11T20:43:04.252" v="1031" actId="14100"/>
        <pc:sldMkLst>
          <pc:docMk/>
          <pc:sldMk cId="894347846" sldId="656"/>
        </pc:sldMkLst>
        <pc:spChg chg="mod">
          <ac:chgData name="Chris Droussiotis" userId="66921b89f68d3868" providerId="LiveId" clId="{F5B1BA9B-D2CB-4CEC-A910-F395BD368302}" dt="2022-08-11T20:43:04.252" v="1031" actId="14100"/>
          <ac:spMkLst>
            <pc:docMk/>
            <pc:sldMk cId="894347846" sldId="656"/>
            <ac:spMk id="3" creationId="{07AB3D8B-A865-4DB2-B596-098A527B99E8}"/>
          </ac:spMkLst>
        </pc:spChg>
      </pc:sldChg>
      <pc:sldChg chg="modSp mod">
        <pc:chgData name="Chris Droussiotis" userId="66921b89f68d3868" providerId="LiveId" clId="{F5B1BA9B-D2CB-4CEC-A910-F395BD368302}" dt="2022-08-11T20:44:25.879" v="1051" actId="20577"/>
        <pc:sldMkLst>
          <pc:docMk/>
          <pc:sldMk cId="156134924" sldId="657"/>
        </pc:sldMkLst>
        <pc:spChg chg="mod">
          <ac:chgData name="Chris Droussiotis" userId="66921b89f68d3868" providerId="LiveId" clId="{F5B1BA9B-D2CB-4CEC-A910-F395BD368302}" dt="2022-08-11T20:44:25.879" v="1051" actId="20577"/>
          <ac:spMkLst>
            <pc:docMk/>
            <pc:sldMk cId="156134924" sldId="657"/>
            <ac:spMk id="3" creationId="{07AB3D8B-A865-4DB2-B596-098A527B99E8}"/>
          </ac:spMkLst>
        </pc:spChg>
      </pc:sldChg>
      <pc:sldChg chg="addSp del delDesignElem">
        <pc:chgData name="Chris Droussiotis" userId="66921b89f68d3868" providerId="LiveId" clId="{F5B1BA9B-D2CB-4CEC-A910-F395BD368302}" dt="2022-08-11T20:43:20.524" v="1033"/>
        <pc:sldMkLst>
          <pc:docMk/>
          <pc:sldMk cId="840267615" sldId="657"/>
        </pc:sldMkLst>
        <pc:spChg chg="add">
          <ac:chgData name="Chris Droussiotis" userId="66921b89f68d3868" providerId="LiveId" clId="{F5B1BA9B-D2CB-4CEC-A910-F395BD368302}" dt="2022-08-11T20:43:20.524" v="1033"/>
          <ac:spMkLst>
            <pc:docMk/>
            <pc:sldMk cId="840267615" sldId="657"/>
            <ac:spMk id="8" creationId="{74CD14DB-BB81-479F-A1FC-1C75640E9F84}"/>
          </ac:spMkLst>
        </pc:spChg>
        <pc:spChg chg="add">
          <ac:chgData name="Chris Droussiotis" userId="66921b89f68d3868" providerId="LiveId" clId="{F5B1BA9B-D2CB-4CEC-A910-F395BD368302}" dt="2022-08-11T20:43:20.524" v="1033"/>
          <ac:spMkLst>
            <pc:docMk/>
            <pc:sldMk cId="840267615" sldId="657"/>
            <ac:spMk id="10" creationId="{C943A91B-7CA7-4592-A975-73B1BF8C4C74}"/>
          </ac:spMkLst>
        </pc:spChg>
        <pc:spChg chg="add">
          <ac:chgData name="Chris Droussiotis" userId="66921b89f68d3868" providerId="LiveId" clId="{F5B1BA9B-D2CB-4CEC-A910-F395BD368302}" dt="2022-08-11T20:43:20.524" v="1033"/>
          <ac:spMkLst>
            <pc:docMk/>
            <pc:sldMk cId="840267615" sldId="657"/>
            <ac:spMk id="12" creationId="{EC471314-E46A-414B-8D91-74880E84F187}"/>
          </ac:spMkLst>
        </pc:spChg>
        <pc:spChg chg="add">
          <ac:chgData name="Chris Droussiotis" userId="66921b89f68d3868" providerId="LiveId" clId="{F5B1BA9B-D2CB-4CEC-A910-F395BD368302}" dt="2022-08-11T20:43:20.524" v="1033"/>
          <ac:spMkLst>
            <pc:docMk/>
            <pc:sldMk cId="840267615" sldId="657"/>
            <ac:spMk id="14" creationId="{6A681326-1C9D-44A3-A627-3871BDAE4127}"/>
          </ac:spMkLst>
        </pc:spChg>
      </pc:sldChg>
      <pc:sldChg chg="modSp mod">
        <pc:chgData name="Chris Droussiotis" userId="66921b89f68d3868" providerId="LiveId" clId="{F5B1BA9B-D2CB-4CEC-A910-F395BD368302}" dt="2022-08-12T18:59:07.025" v="1346" actId="5793"/>
        <pc:sldMkLst>
          <pc:docMk/>
          <pc:sldMk cId="3119578410" sldId="658"/>
        </pc:sldMkLst>
        <pc:spChg chg="mod">
          <ac:chgData name="Chris Droussiotis" userId="66921b89f68d3868" providerId="LiveId" clId="{F5B1BA9B-D2CB-4CEC-A910-F395BD368302}" dt="2022-08-12T18:59:07.025" v="1346" actId="5793"/>
          <ac:spMkLst>
            <pc:docMk/>
            <pc:sldMk cId="3119578410" sldId="658"/>
            <ac:spMk id="3" creationId="{07AB3D8B-A865-4DB2-B596-098A527B99E8}"/>
          </ac:spMkLst>
        </pc:spChg>
      </pc:sldChg>
      <pc:sldChg chg="modSp del mod">
        <pc:chgData name="Chris Droussiotis" userId="66921b89f68d3868" providerId="LiveId" clId="{F5B1BA9B-D2CB-4CEC-A910-F395BD368302}" dt="2022-08-11T20:45:45.161" v="1054" actId="47"/>
        <pc:sldMkLst>
          <pc:docMk/>
          <pc:sldMk cId="2170017204" sldId="659"/>
        </pc:sldMkLst>
        <pc:spChg chg="mod">
          <ac:chgData name="Chris Droussiotis" userId="66921b89f68d3868" providerId="LiveId" clId="{F5B1BA9B-D2CB-4CEC-A910-F395BD368302}" dt="2022-08-11T20:45:42.601" v="1053" actId="20577"/>
          <ac:spMkLst>
            <pc:docMk/>
            <pc:sldMk cId="2170017204" sldId="659"/>
            <ac:spMk id="3" creationId="{07AB3D8B-A865-4DB2-B596-098A527B99E8}"/>
          </ac:spMkLst>
        </pc:spChg>
      </pc:sldChg>
      <pc:sldChg chg="addSp delSp modSp mod delDesignElem">
        <pc:chgData name="Chris Droussiotis" userId="66921b89f68d3868" providerId="LiveId" clId="{F5B1BA9B-D2CB-4CEC-A910-F395BD368302}" dt="2022-08-12T19:55:02.284" v="1913" actId="20577"/>
        <pc:sldMkLst>
          <pc:docMk/>
          <pc:sldMk cId="3791677986" sldId="659"/>
        </pc:sldMkLst>
        <pc:spChg chg="del mod">
          <ac:chgData name="Chris Droussiotis" userId="66921b89f68d3868" providerId="LiveId" clId="{F5B1BA9B-D2CB-4CEC-A910-F395BD368302}" dt="2022-08-12T18:41:04.823" v="1162" actId="478"/>
          <ac:spMkLst>
            <pc:docMk/>
            <pc:sldMk cId="3791677986" sldId="659"/>
            <ac:spMk id="2" creationId="{00000000-0000-0000-0000-000000000000}"/>
          </ac:spMkLst>
        </pc:spChg>
        <pc:spChg chg="del">
          <ac:chgData name="Chris Droussiotis" userId="66921b89f68d3868" providerId="LiveId" clId="{F5B1BA9B-D2CB-4CEC-A910-F395BD368302}" dt="2022-08-12T18:40:54.559" v="1159" actId="478"/>
          <ac:spMkLst>
            <pc:docMk/>
            <pc:sldMk cId="3791677986" sldId="659"/>
            <ac:spMk id="3" creationId="{00000000-0000-0000-0000-000000000000}"/>
          </ac:spMkLst>
        </pc:spChg>
        <pc:spChg chg="add mod">
          <ac:chgData name="Chris Droussiotis" userId="66921b89f68d3868" providerId="LiveId" clId="{F5B1BA9B-D2CB-4CEC-A910-F395BD368302}" dt="2022-08-12T19:55:02.284" v="1913" actId="20577"/>
          <ac:spMkLst>
            <pc:docMk/>
            <pc:sldMk cId="3791677986" sldId="659"/>
            <ac:spMk id="7" creationId="{5655B3E0-EA1C-5FF9-8C67-88C9208E52BE}"/>
          </ac:spMkLst>
        </pc:spChg>
      </pc:sldChg>
      <pc:sldChg chg="modSp mod">
        <pc:chgData name="Chris Droussiotis" userId="66921b89f68d3868" providerId="LiveId" clId="{F5B1BA9B-D2CB-4CEC-A910-F395BD368302}" dt="2022-08-12T18:47:31.179" v="1221" actId="1076"/>
        <pc:sldMkLst>
          <pc:docMk/>
          <pc:sldMk cId="2057077463" sldId="660"/>
        </pc:sldMkLst>
        <pc:spChg chg="mod">
          <ac:chgData name="Chris Droussiotis" userId="66921b89f68d3868" providerId="LiveId" clId="{F5B1BA9B-D2CB-4CEC-A910-F395BD368302}" dt="2022-08-12T18:47:31.179" v="1221" actId="1076"/>
          <ac:spMkLst>
            <pc:docMk/>
            <pc:sldMk cId="2057077463" sldId="660"/>
            <ac:spMk id="3" creationId="{07AB3D8B-A865-4DB2-B596-098A527B99E8}"/>
          </ac:spMkLst>
        </pc:spChg>
      </pc:sldChg>
      <pc:sldChg chg="modSp mod ord">
        <pc:chgData name="Chris Droussiotis" userId="66921b89f68d3868" providerId="LiveId" clId="{F5B1BA9B-D2CB-4CEC-A910-F395BD368302}" dt="2022-08-12T18:47:11.402" v="1217"/>
        <pc:sldMkLst>
          <pc:docMk/>
          <pc:sldMk cId="4072795479" sldId="661"/>
        </pc:sldMkLst>
        <pc:spChg chg="mod">
          <ac:chgData name="Chris Droussiotis" userId="66921b89f68d3868" providerId="LiveId" clId="{F5B1BA9B-D2CB-4CEC-A910-F395BD368302}" dt="2022-08-12T18:47:11.402" v="1217"/>
          <ac:spMkLst>
            <pc:docMk/>
            <pc:sldMk cId="4072795479" sldId="661"/>
            <ac:spMk id="3" creationId="{07AB3D8B-A865-4DB2-B596-098A527B99E8}"/>
          </ac:spMkLst>
        </pc:spChg>
      </pc:sldChg>
      <pc:sldChg chg="addSp delSp modSp mod">
        <pc:chgData name="Chris Droussiotis" userId="66921b89f68d3868" providerId="LiveId" clId="{F5B1BA9B-D2CB-4CEC-A910-F395BD368302}" dt="2022-08-12T18:56:37.856" v="1321" actId="6549"/>
        <pc:sldMkLst>
          <pc:docMk/>
          <pc:sldMk cId="3689125227" sldId="662"/>
        </pc:sldMkLst>
        <pc:spChg chg="mod">
          <ac:chgData name="Chris Droussiotis" userId="66921b89f68d3868" providerId="LiveId" clId="{F5B1BA9B-D2CB-4CEC-A910-F395BD368302}" dt="2022-08-12T18:49:16.607" v="1227" actId="1076"/>
          <ac:spMkLst>
            <pc:docMk/>
            <pc:sldMk cId="3689125227" sldId="662"/>
            <ac:spMk id="3" creationId="{07AB3D8B-A865-4DB2-B596-098A527B99E8}"/>
          </ac:spMkLst>
        </pc:spChg>
        <pc:spChg chg="add mod">
          <ac:chgData name="Chris Droussiotis" userId="66921b89f68d3868" providerId="LiveId" clId="{F5B1BA9B-D2CB-4CEC-A910-F395BD368302}" dt="2022-08-12T18:56:26.280" v="1319" actId="1076"/>
          <ac:spMkLst>
            <pc:docMk/>
            <pc:sldMk cId="3689125227" sldId="662"/>
            <ac:spMk id="4" creationId="{35211493-5FD4-AA04-E322-15BBBFBDEE5C}"/>
          </ac:spMkLst>
        </pc:spChg>
        <pc:spChg chg="add del mod">
          <ac:chgData name="Chris Droussiotis" userId="66921b89f68d3868" providerId="LiveId" clId="{F5B1BA9B-D2CB-4CEC-A910-F395BD368302}" dt="2022-08-12T18:51:39.366" v="1256" actId="478"/>
          <ac:spMkLst>
            <pc:docMk/>
            <pc:sldMk cId="3689125227" sldId="662"/>
            <ac:spMk id="5" creationId="{0D705CA9-8A67-A6EE-6CD3-00DCB4569414}"/>
          </ac:spMkLst>
        </pc:spChg>
        <pc:spChg chg="add del mod">
          <ac:chgData name="Chris Droussiotis" userId="66921b89f68d3868" providerId="LiveId" clId="{F5B1BA9B-D2CB-4CEC-A910-F395BD368302}" dt="2022-08-12T18:51:41.298" v="1257" actId="478"/>
          <ac:spMkLst>
            <pc:docMk/>
            <pc:sldMk cId="3689125227" sldId="662"/>
            <ac:spMk id="6" creationId="{7070C377-8A88-A79F-F864-DB2DEC0A1E4D}"/>
          </ac:spMkLst>
        </pc:spChg>
        <pc:spChg chg="add mod">
          <ac:chgData name="Chris Droussiotis" userId="66921b89f68d3868" providerId="LiveId" clId="{F5B1BA9B-D2CB-4CEC-A910-F395BD368302}" dt="2022-08-12T18:54:45.451" v="1295" actId="2711"/>
          <ac:spMkLst>
            <pc:docMk/>
            <pc:sldMk cId="3689125227" sldId="662"/>
            <ac:spMk id="7" creationId="{4241D5DF-43E6-9395-1411-A874569DBFCF}"/>
          </ac:spMkLst>
        </pc:spChg>
        <pc:spChg chg="add mod">
          <ac:chgData name="Chris Droussiotis" userId="66921b89f68d3868" providerId="LiveId" clId="{F5B1BA9B-D2CB-4CEC-A910-F395BD368302}" dt="2022-08-12T18:56:37.856" v="1321" actId="6549"/>
          <ac:spMkLst>
            <pc:docMk/>
            <pc:sldMk cId="3689125227" sldId="662"/>
            <ac:spMk id="9" creationId="{2E7EECAA-D7B7-D66D-9C8D-87E7E62ECF59}"/>
          </ac:spMkLst>
        </pc:spChg>
      </pc:sldChg>
      <pc:sldChg chg="addSp delSp modSp del mod">
        <pc:chgData name="Chris Droussiotis" userId="66921b89f68d3868" providerId="LiveId" clId="{F5B1BA9B-D2CB-4CEC-A910-F395BD368302}" dt="2022-08-12T19:08:38.555" v="1455" actId="47"/>
        <pc:sldMkLst>
          <pc:docMk/>
          <pc:sldMk cId="3772567128" sldId="663"/>
        </pc:sldMkLst>
        <pc:spChg chg="del mod">
          <ac:chgData name="Chris Droussiotis" userId="66921b89f68d3868" providerId="LiveId" clId="{F5B1BA9B-D2CB-4CEC-A910-F395BD368302}" dt="2022-08-12T19:06:00.295" v="1397" actId="3680"/>
          <ac:spMkLst>
            <pc:docMk/>
            <pc:sldMk cId="3772567128" sldId="663"/>
            <ac:spMk id="3" creationId="{07AB3D8B-A865-4DB2-B596-098A527B99E8}"/>
          </ac:spMkLst>
        </pc:spChg>
        <pc:graphicFrameChg chg="add mod ord modGraphic">
          <ac:chgData name="Chris Droussiotis" userId="66921b89f68d3868" providerId="LiveId" clId="{F5B1BA9B-D2CB-4CEC-A910-F395BD368302}" dt="2022-08-12T19:08:24.244" v="1453" actId="1076"/>
          <ac:graphicFrameMkLst>
            <pc:docMk/>
            <pc:sldMk cId="3772567128" sldId="663"/>
            <ac:graphicFrameMk id="4" creationId="{EE87FCC3-E929-48EB-E793-881F502A18B3}"/>
          </ac:graphicFrameMkLst>
        </pc:graphicFrameChg>
      </pc:sldChg>
      <pc:sldChg chg="modSp mod">
        <pc:chgData name="Chris Droussiotis" userId="66921b89f68d3868" providerId="LiveId" clId="{F5B1BA9B-D2CB-4CEC-A910-F395BD368302}" dt="2022-08-12T19:32:31.859" v="1714" actId="20577"/>
        <pc:sldMkLst>
          <pc:docMk/>
          <pc:sldMk cId="3300297800" sldId="664"/>
        </pc:sldMkLst>
        <pc:spChg chg="mod">
          <ac:chgData name="Chris Droussiotis" userId="66921b89f68d3868" providerId="LiveId" clId="{F5B1BA9B-D2CB-4CEC-A910-F395BD368302}" dt="2022-08-12T19:32:31.859" v="1714" actId="20577"/>
          <ac:spMkLst>
            <pc:docMk/>
            <pc:sldMk cId="3300297800" sldId="664"/>
            <ac:spMk id="3" creationId="{07AB3D8B-A865-4DB2-B596-098A527B99E8}"/>
          </ac:spMkLst>
        </pc:spChg>
      </pc:sldChg>
      <pc:sldChg chg="modSp mod">
        <pc:chgData name="Chris Droussiotis" userId="66921b89f68d3868" providerId="LiveId" clId="{F5B1BA9B-D2CB-4CEC-A910-F395BD368302}" dt="2022-08-12T19:25:11.397" v="1598" actId="14100"/>
        <pc:sldMkLst>
          <pc:docMk/>
          <pc:sldMk cId="3826573797" sldId="665"/>
        </pc:sldMkLst>
        <pc:spChg chg="mod">
          <ac:chgData name="Chris Droussiotis" userId="66921b89f68d3868" providerId="LiveId" clId="{F5B1BA9B-D2CB-4CEC-A910-F395BD368302}" dt="2022-08-12T19:25:11.397" v="1598" actId="14100"/>
          <ac:spMkLst>
            <pc:docMk/>
            <pc:sldMk cId="3826573797" sldId="665"/>
            <ac:spMk id="3" creationId="{07AB3D8B-A865-4DB2-B596-098A527B99E8}"/>
          </ac:spMkLst>
        </pc:spChg>
      </pc:sldChg>
      <pc:sldChg chg="modSp mod">
        <pc:chgData name="Chris Droussiotis" userId="66921b89f68d3868" providerId="LiveId" clId="{F5B1BA9B-D2CB-4CEC-A910-F395BD368302}" dt="2022-08-12T19:02:39.299" v="1393" actId="1076"/>
        <pc:sldMkLst>
          <pc:docMk/>
          <pc:sldMk cId="174534822" sldId="666"/>
        </pc:sldMkLst>
        <pc:spChg chg="mod">
          <ac:chgData name="Chris Droussiotis" userId="66921b89f68d3868" providerId="LiveId" clId="{F5B1BA9B-D2CB-4CEC-A910-F395BD368302}" dt="2022-08-12T18:59:56.227" v="1347"/>
          <ac:spMkLst>
            <pc:docMk/>
            <pc:sldMk cId="174534822" sldId="666"/>
            <ac:spMk id="3" creationId="{07AB3D8B-A865-4DB2-B596-098A527B99E8}"/>
          </ac:spMkLst>
        </pc:spChg>
        <pc:spChg chg="mod">
          <ac:chgData name="Chris Droussiotis" userId="66921b89f68d3868" providerId="LiveId" clId="{F5B1BA9B-D2CB-4CEC-A910-F395BD368302}" dt="2022-08-12T19:02:34.982" v="1392" actId="14100"/>
          <ac:spMkLst>
            <pc:docMk/>
            <pc:sldMk cId="174534822" sldId="666"/>
            <ac:spMk id="4" creationId="{35211493-5FD4-AA04-E322-15BBBFBDEE5C}"/>
          </ac:spMkLst>
        </pc:spChg>
        <pc:spChg chg="mod">
          <ac:chgData name="Chris Droussiotis" userId="66921b89f68d3868" providerId="LiveId" clId="{F5B1BA9B-D2CB-4CEC-A910-F395BD368302}" dt="2022-08-12T19:02:39.299" v="1393" actId="1076"/>
          <ac:spMkLst>
            <pc:docMk/>
            <pc:sldMk cId="174534822" sldId="666"/>
            <ac:spMk id="7" creationId="{4241D5DF-43E6-9395-1411-A874569DBFCF}"/>
          </ac:spMkLst>
        </pc:spChg>
        <pc:spChg chg="mod">
          <ac:chgData name="Chris Droussiotis" userId="66921b89f68d3868" providerId="LiveId" clId="{F5B1BA9B-D2CB-4CEC-A910-F395BD368302}" dt="2022-08-12T19:02:10.486" v="1388" actId="1076"/>
          <ac:spMkLst>
            <pc:docMk/>
            <pc:sldMk cId="174534822" sldId="666"/>
            <ac:spMk id="9" creationId="{2E7EECAA-D7B7-D66D-9C8D-87E7E62ECF59}"/>
          </ac:spMkLst>
        </pc:spChg>
      </pc:sldChg>
      <pc:sldChg chg="modSp mod delDesignElem">
        <pc:chgData name="Chris Droussiotis" userId="66921b89f68d3868" providerId="LiveId" clId="{F5B1BA9B-D2CB-4CEC-A910-F395BD368302}" dt="2022-08-12T19:10:44.231" v="1480" actId="1076"/>
        <pc:sldMkLst>
          <pc:docMk/>
          <pc:sldMk cId="3787821520" sldId="667"/>
        </pc:sldMkLst>
        <pc:graphicFrameChg chg="mod">
          <ac:chgData name="Chris Droussiotis" userId="66921b89f68d3868" providerId="LiveId" clId="{F5B1BA9B-D2CB-4CEC-A910-F395BD368302}" dt="2022-08-12T19:10:44.231" v="1480" actId="1076"/>
          <ac:graphicFrameMkLst>
            <pc:docMk/>
            <pc:sldMk cId="3787821520" sldId="667"/>
            <ac:graphicFrameMk id="4" creationId="{EE87FCC3-E929-48EB-E793-881F502A18B3}"/>
          </ac:graphicFrameMkLst>
        </pc:graphicFrameChg>
      </pc:sldChg>
      <pc:sldChg chg="addSp modSp mod">
        <pc:chgData name="Chris Droussiotis" userId="66921b89f68d3868" providerId="LiveId" clId="{F5B1BA9B-D2CB-4CEC-A910-F395BD368302}" dt="2022-08-12T19:13:33.080" v="1515" actId="1076"/>
        <pc:sldMkLst>
          <pc:docMk/>
          <pc:sldMk cId="2299390763" sldId="668"/>
        </pc:sldMkLst>
        <pc:graphicFrameChg chg="add mod modGraphic">
          <ac:chgData name="Chris Droussiotis" userId="66921b89f68d3868" providerId="LiveId" clId="{F5B1BA9B-D2CB-4CEC-A910-F395BD368302}" dt="2022-08-12T19:13:33.080" v="1515" actId="1076"/>
          <ac:graphicFrameMkLst>
            <pc:docMk/>
            <pc:sldMk cId="2299390763" sldId="668"/>
            <ac:graphicFrameMk id="3" creationId="{BFABB782-38AD-2F86-A3F3-503405D00954}"/>
          </ac:graphicFrameMkLst>
        </pc:graphicFrameChg>
        <pc:graphicFrameChg chg="mod modGraphic">
          <ac:chgData name="Chris Droussiotis" userId="66921b89f68d3868" providerId="LiveId" clId="{F5B1BA9B-D2CB-4CEC-A910-F395BD368302}" dt="2022-08-12T19:13:28.270" v="1514" actId="1076"/>
          <ac:graphicFrameMkLst>
            <pc:docMk/>
            <pc:sldMk cId="2299390763" sldId="668"/>
            <ac:graphicFrameMk id="4" creationId="{EE87FCC3-E929-48EB-E793-881F502A18B3}"/>
          </ac:graphicFrameMkLst>
        </pc:graphicFrameChg>
      </pc:sldChg>
      <pc:sldChg chg="modSp mod">
        <pc:chgData name="Chris Droussiotis" userId="66921b89f68d3868" providerId="LiveId" clId="{F5B1BA9B-D2CB-4CEC-A910-F395BD368302}" dt="2022-08-12T19:15:00.715" v="1540" actId="1076"/>
        <pc:sldMkLst>
          <pc:docMk/>
          <pc:sldMk cId="1407698900" sldId="669"/>
        </pc:sldMkLst>
        <pc:graphicFrameChg chg="mod modGraphic">
          <ac:chgData name="Chris Droussiotis" userId="66921b89f68d3868" providerId="LiveId" clId="{F5B1BA9B-D2CB-4CEC-A910-F395BD368302}" dt="2022-08-12T19:15:00.715" v="1540" actId="1076"/>
          <ac:graphicFrameMkLst>
            <pc:docMk/>
            <pc:sldMk cId="1407698900" sldId="669"/>
            <ac:graphicFrameMk id="4" creationId="{EE87FCC3-E929-48EB-E793-881F502A18B3}"/>
          </ac:graphicFrameMkLst>
        </pc:graphicFrameChg>
      </pc:sldChg>
      <pc:sldChg chg="modSp mod">
        <pc:chgData name="Chris Droussiotis" userId="66921b89f68d3868" providerId="LiveId" clId="{F5B1BA9B-D2CB-4CEC-A910-F395BD368302}" dt="2022-08-12T19:26:15.594" v="1614" actId="6549"/>
        <pc:sldMkLst>
          <pc:docMk/>
          <pc:sldMk cId="1961871812" sldId="670"/>
        </pc:sldMkLst>
        <pc:spChg chg="mod">
          <ac:chgData name="Chris Droussiotis" userId="66921b89f68d3868" providerId="LiveId" clId="{F5B1BA9B-D2CB-4CEC-A910-F395BD368302}" dt="2022-08-12T19:26:15.594" v="1614" actId="6549"/>
          <ac:spMkLst>
            <pc:docMk/>
            <pc:sldMk cId="1961871812" sldId="670"/>
            <ac:spMk id="3" creationId="{07AB3D8B-A865-4DB2-B596-098A527B99E8}"/>
          </ac:spMkLst>
        </pc:spChg>
      </pc:sldChg>
      <pc:sldChg chg="del delDesignElem">
        <pc:chgData name="Chris Droussiotis" userId="66921b89f68d3868" providerId="LiveId" clId="{F5B1BA9B-D2CB-4CEC-A910-F395BD368302}" dt="2022-08-12T19:25:21.577" v="1600" actId="47"/>
        <pc:sldMkLst>
          <pc:docMk/>
          <pc:sldMk cId="2769704297" sldId="670"/>
        </pc:sldMkLst>
      </pc:sldChg>
      <pc:sldChg chg="modSp mod">
        <pc:chgData name="Chris Droussiotis" userId="66921b89f68d3868" providerId="LiveId" clId="{F5B1BA9B-D2CB-4CEC-A910-F395BD368302}" dt="2022-08-12T19:27:38.062" v="1640" actId="6549"/>
        <pc:sldMkLst>
          <pc:docMk/>
          <pc:sldMk cId="1083039643" sldId="671"/>
        </pc:sldMkLst>
        <pc:spChg chg="mod">
          <ac:chgData name="Chris Droussiotis" userId="66921b89f68d3868" providerId="LiveId" clId="{F5B1BA9B-D2CB-4CEC-A910-F395BD368302}" dt="2022-08-12T19:27:38.062" v="1640" actId="6549"/>
          <ac:spMkLst>
            <pc:docMk/>
            <pc:sldMk cId="1083039643" sldId="671"/>
            <ac:spMk id="3" creationId="{07AB3D8B-A865-4DB2-B596-098A527B99E8}"/>
          </ac:spMkLst>
        </pc:spChg>
      </pc:sldChg>
      <pc:sldChg chg="del delDesignElem">
        <pc:chgData name="Chris Droussiotis" userId="66921b89f68d3868" providerId="LiveId" clId="{F5B1BA9B-D2CB-4CEC-A910-F395BD368302}" dt="2022-08-12T19:26:29.999" v="1616" actId="47"/>
        <pc:sldMkLst>
          <pc:docMk/>
          <pc:sldMk cId="1597006539" sldId="671"/>
        </pc:sldMkLst>
      </pc:sldChg>
      <pc:sldChg chg="modSp mod">
        <pc:chgData name="Chris Droussiotis" userId="66921b89f68d3868" providerId="LiveId" clId="{F5B1BA9B-D2CB-4CEC-A910-F395BD368302}" dt="2022-08-12T19:31:40.064" v="1686" actId="20577"/>
        <pc:sldMkLst>
          <pc:docMk/>
          <pc:sldMk cId="128358343" sldId="672"/>
        </pc:sldMkLst>
        <pc:spChg chg="mod">
          <ac:chgData name="Chris Droussiotis" userId="66921b89f68d3868" providerId="LiveId" clId="{F5B1BA9B-D2CB-4CEC-A910-F395BD368302}" dt="2022-08-12T19:31:40.064" v="1686" actId="20577"/>
          <ac:spMkLst>
            <pc:docMk/>
            <pc:sldMk cId="128358343" sldId="672"/>
            <ac:spMk id="3" creationId="{07AB3D8B-A865-4DB2-B596-098A527B99E8}"/>
          </ac:spMkLst>
        </pc:spChg>
      </pc:sldChg>
      <pc:sldChg chg="del delDesignElem">
        <pc:chgData name="Chris Droussiotis" userId="66921b89f68d3868" providerId="LiveId" clId="{F5B1BA9B-D2CB-4CEC-A910-F395BD368302}" dt="2022-08-12T19:27:55.282" v="1642" actId="47"/>
        <pc:sldMkLst>
          <pc:docMk/>
          <pc:sldMk cId="2197046357" sldId="672"/>
        </pc:sldMkLst>
      </pc:sldChg>
      <pc:sldChg chg="del delDesignElem">
        <pc:chgData name="Chris Droussiotis" userId="66921b89f68d3868" providerId="LiveId" clId="{F5B1BA9B-D2CB-4CEC-A910-F395BD368302}" dt="2022-08-12T19:30:49.565" v="1680" actId="47"/>
        <pc:sldMkLst>
          <pc:docMk/>
          <pc:sldMk cId="1464890981" sldId="673"/>
        </pc:sldMkLst>
      </pc:sldChg>
      <pc:sldChg chg="modSp mod">
        <pc:chgData name="Chris Droussiotis" userId="66921b89f68d3868" providerId="LiveId" clId="{F5B1BA9B-D2CB-4CEC-A910-F395BD368302}" dt="2022-08-12T19:31:36.081" v="1685" actId="1076"/>
        <pc:sldMkLst>
          <pc:docMk/>
          <pc:sldMk cId="1956252004" sldId="673"/>
        </pc:sldMkLst>
        <pc:spChg chg="mod">
          <ac:chgData name="Chris Droussiotis" userId="66921b89f68d3868" providerId="LiveId" clId="{F5B1BA9B-D2CB-4CEC-A910-F395BD368302}" dt="2022-08-12T19:31:36.081" v="1685" actId="1076"/>
          <ac:spMkLst>
            <pc:docMk/>
            <pc:sldMk cId="1956252004" sldId="673"/>
            <ac:spMk id="3" creationId="{07AB3D8B-A865-4DB2-B596-098A527B99E8}"/>
          </ac:spMkLst>
        </pc:spChg>
      </pc:sldChg>
      <pc:sldChg chg="modSp mod">
        <pc:chgData name="Chris Droussiotis" userId="66921b89f68d3868" providerId="LiveId" clId="{F5B1BA9B-D2CB-4CEC-A910-F395BD368302}" dt="2022-08-12T19:32:50.386" v="1735" actId="1076"/>
        <pc:sldMkLst>
          <pc:docMk/>
          <pc:sldMk cId="950908296" sldId="674"/>
        </pc:sldMkLst>
        <pc:spChg chg="mod">
          <ac:chgData name="Chris Droussiotis" userId="66921b89f68d3868" providerId="LiveId" clId="{F5B1BA9B-D2CB-4CEC-A910-F395BD368302}" dt="2022-08-12T19:32:50.386" v="1735" actId="1076"/>
          <ac:spMkLst>
            <pc:docMk/>
            <pc:sldMk cId="950908296" sldId="674"/>
            <ac:spMk id="3" creationId="{07AB3D8B-A865-4DB2-B596-098A527B99E8}"/>
          </ac:spMkLst>
        </pc:spChg>
      </pc:sldChg>
      <pc:sldChg chg="addSp delSp modSp mod">
        <pc:chgData name="Chris Droussiotis" userId="66921b89f68d3868" providerId="LiveId" clId="{F5B1BA9B-D2CB-4CEC-A910-F395BD368302}" dt="2022-08-12T19:38:42.483" v="1755" actId="14100"/>
        <pc:sldMkLst>
          <pc:docMk/>
          <pc:sldMk cId="3604206552" sldId="675"/>
        </pc:sldMkLst>
        <pc:spChg chg="mod">
          <ac:chgData name="Chris Droussiotis" userId="66921b89f68d3868" providerId="LiveId" clId="{F5B1BA9B-D2CB-4CEC-A910-F395BD368302}" dt="2022-08-12T19:38:37.122" v="1753" actId="26606"/>
          <ac:spMkLst>
            <pc:docMk/>
            <pc:sldMk cId="3604206552" sldId="675"/>
            <ac:spMk id="2" creationId="{AD21F667-E0EF-4E82-9E2A-1DD8115CCEE2}"/>
          </ac:spMkLst>
        </pc:spChg>
        <pc:spChg chg="del mod">
          <ac:chgData name="Chris Droussiotis" userId="66921b89f68d3868" providerId="LiveId" clId="{F5B1BA9B-D2CB-4CEC-A910-F395BD368302}" dt="2022-08-12T19:36:14.181" v="1737"/>
          <ac:spMkLst>
            <pc:docMk/>
            <pc:sldMk cId="3604206552" sldId="675"/>
            <ac:spMk id="3" creationId="{07AB3D8B-A865-4DB2-B596-098A527B99E8}"/>
          </ac:spMkLst>
        </pc:spChg>
        <pc:spChg chg="del">
          <ac:chgData name="Chris Droussiotis" userId="66921b89f68d3868" providerId="LiveId" clId="{F5B1BA9B-D2CB-4CEC-A910-F395BD368302}" dt="2022-08-12T19:36:20.080" v="1738" actId="26606"/>
          <ac:spMkLst>
            <pc:docMk/>
            <pc:sldMk cId="3604206552" sldId="675"/>
            <ac:spMk id="8" creationId="{74CD14DB-BB81-479F-A1FC-1C75640E9F84}"/>
          </ac:spMkLst>
        </pc:spChg>
        <pc:spChg chg="del">
          <ac:chgData name="Chris Droussiotis" userId="66921b89f68d3868" providerId="LiveId" clId="{F5B1BA9B-D2CB-4CEC-A910-F395BD368302}" dt="2022-08-12T19:36:20.080" v="1738" actId="26606"/>
          <ac:spMkLst>
            <pc:docMk/>
            <pc:sldMk cId="3604206552" sldId="675"/>
            <ac:spMk id="10" creationId="{C943A91B-7CA7-4592-A975-73B1BF8C4C74}"/>
          </ac:spMkLst>
        </pc:spChg>
        <pc:spChg chg="del">
          <ac:chgData name="Chris Droussiotis" userId="66921b89f68d3868" providerId="LiveId" clId="{F5B1BA9B-D2CB-4CEC-A910-F395BD368302}" dt="2022-08-12T19:36:20.080" v="1738" actId="26606"/>
          <ac:spMkLst>
            <pc:docMk/>
            <pc:sldMk cId="3604206552" sldId="675"/>
            <ac:spMk id="12" creationId="{EC471314-E46A-414B-8D91-74880E84F187}"/>
          </ac:spMkLst>
        </pc:spChg>
        <pc:spChg chg="del">
          <ac:chgData name="Chris Droussiotis" userId="66921b89f68d3868" providerId="LiveId" clId="{F5B1BA9B-D2CB-4CEC-A910-F395BD368302}" dt="2022-08-12T19:36:20.080" v="1738" actId="26606"/>
          <ac:spMkLst>
            <pc:docMk/>
            <pc:sldMk cId="3604206552" sldId="675"/>
            <ac:spMk id="14" creationId="{6A681326-1C9D-44A3-A627-3871BDAE4127}"/>
          </ac:spMkLst>
        </pc:spChg>
        <pc:spChg chg="add del">
          <ac:chgData name="Chris Droussiotis" userId="66921b89f68d3868" providerId="LiveId" clId="{F5B1BA9B-D2CB-4CEC-A910-F395BD368302}" dt="2022-08-12T19:38:37.122" v="1753" actId="26606"/>
          <ac:spMkLst>
            <pc:docMk/>
            <pc:sldMk cId="3604206552" sldId="675"/>
            <ac:spMk id="23" creationId="{4AC0CD9D-7610-4620-93B4-798CCD9AB581}"/>
          </ac:spMkLst>
        </pc:spChg>
        <pc:spChg chg="add del">
          <ac:chgData name="Chris Droussiotis" userId="66921b89f68d3868" providerId="LiveId" clId="{F5B1BA9B-D2CB-4CEC-A910-F395BD368302}" dt="2022-08-12T19:38:37.122" v="1753" actId="26606"/>
          <ac:spMkLst>
            <pc:docMk/>
            <pc:sldMk cId="3604206552" sldId="675"/>
            <ac:spMk id="29" creationId="{DE4D62F9-188E-4530-84C2-24BDEE4BEB82}"/>
          </ac:spMkLst>
        </pc:spChg>
        <pc:spChg chg="add del">
          <ac:chgData name="Chris Droussiotis" userId="66921b89f68d3868" providerId="LiveId" clId="{F5B1BA9B-D2CB-4CEC-A910-F395BD368302}" dt="2022-08-12T19:38:37.122" v="1753" actId="26606"/>
          <ac:spMkLst>
            <pc:docMk/>
            <pc:sldMk cId="3604206552" sldId="675"/>
            <ac:spMk id="31" creationId="{D67CA421-FA2B-47ED-A101-F8BBEBB2976B}"/>
          </ac:spMkLst>
        </pc:spChg>
        <pc:spChg chg="add del">
          <ac:chgData name="Chris Droussiotis" userId="66921b89f68d3868" providerId="LiveId" clId="{F5B1BA9B-D2CB-4CEC-A910-F395BD368302}" dt="2022-08-12T19:38:37.122" v="1753" actId="26606"/>
          <ac:spMkLst>
            <pc:docMk/>
            <pc:sldMk cId="3604206552" sldId="675"/>
            <ac:spMk id="33" creationId="{12425D82-CD5E-45A4-9542-70951E59F2D1}"/>
          </ac:spMkLst>
        </pc:spChg>
        <pc:spChg chg="add del">
          <ac:chgData name="Chris Droussiotis" userId="66921b89f68d3868" providerId="LiveId" clId="{F5B1BA9B-D2CB-4CEC-A910-F395BD368302}" dt="2022-08-12T19:38:37.122" v="1753" actId="26606"/>
          <ac:spMkLst>
            <pc:docMk/>
            <pc:sldMk cId="3604206552" sldId="675"/>
            <ac:spMk id="35" creationId="{221DB897-A621-4D5F-AC81-91199AC4370E}"/>
          </ac:spMkLst>
        </pc:spChg>
        <pc:spChg chg="add">
          <ac:chgData name="Chris Droussiotis" userId="66921b89f68d3868" providerId="LiveId" clId="{F5B1BA9B-D2CB-4CEC-A910-F395BD368302}" dt="2022-08-12T19:38:37.122" v="1753" actId="26606"/>
          <ac:spMkLst>
            <pc:docMk/>
            <pc:sldMk cId="3604206552" sldId="675"/>
            <ac:spMk id="44" creationId="{4AC0CD9D-7610-4620-93B4-798CCD9AB581}"/>
          </ac:spMkLst>
        </pc:spChg>
        <pc:spChg chg="add">
          <ac:chgData name="Chris Droussiotis" userId="66921b89f68d3868" providerId="LiveId" clId="{F5B1BA9B-D2CB-4CEC-A910-F395BD368302}" dt="2022-08-12T19:38:37.122" v="1753" actId="26606"/>
          <ac:spMkLst>
            <pc:docMk/>
            <pc:sldMk cId="3604206552" sldId="675"/>
            <ac:spMk id="50" creationId="{DE4D62F9-188E-4530-84C2-24BDEE4BEB82}"/>
          </ac:spMkLst>
        </pc:spChg>
        <pc:spChg chg="add">
          <ac:chgData name="Chris Droussiotis" userId="66921b89f68d3868" providerId="LiveId" clId="{F5B1BA9B-D2CB-4CEC-A910-F395BD368302}" dt="2022-08-12T19:38:37.122" v="1753" actId="26606"/>
          <ac:spMkLst>
            <pc:docMk/>
            <pc:sldMk cId="3604206552" sldId="675"/>
            <ac:spMk id="52" creationId="{757B325C-3E35-45CF-9D07-3BCB281F3B9C}"/>
          </ac:spMkLst>
        </pc:spChg>
        <pc:spChg chg="add">
          <ac:chgData name="Chris Droussiotis" userId="66921b89f68d3868" providerId="LiveId" clId="{F5B1BA9B-D2CB-4CEC-A910-F395BD368302}" dt="2022-08-12T19:38:37.122" v="1753" actId="26606"/>
          <ac:spMkLst>
            <pc:docMk/>
            <pc:sldMk cId="3604206552" sldId="675"/>
            <ac:spMk id="54" creationId="{C24BEC42-AFF3-40D1-93A2-A27A42E1E23C}"/>
          </ac:spMkLst>
        </pc:spChg>
        <pc:spChg chg="add">
          <ac:chgData name="Chris Droussiotis" userId="66921b89f68d3868" providerId="LiveId" clId="{F5B1BA9B-D2CB-4CEC-A910-F395BD368302}" dt="2022-08-12T19:38:37.122" v="1753" actId="26606"/>
          <ac:spMkLst>
            <pc:docMk/>
            <pc:sldMk cId="3604206552" sldId="675"/>
            <ac:spMk id="56" creationId="{608F427C-1EC9-4280-9367-F2B3AA063E82}"/>
          </ac:spMkLst>
        </pc:spChg>
        <pc:spChg chg="add">
          <ac:chgData name="Chris Droussiotis" userId="66921b89f68d3868" providerId="LiveId" clId="{F5B1BA9B-D2CB-4CEC-A910-F395BD368302}" dt="2022-08-12T19:38:37.122" v="1753" actId="26606"/>
          <ac:spMkLst>
            <pc:docMk/>
            <pc:sldMk cId="3604206552" sldId="675"/>
            <ac:spMk id="58" creationId="{F98810A7-E114-447A-A7D6-69B27CFB5650}"/>
          </ac:spMkLst>
        </pc:spChg>
        <pc:picChg chg="add mod">
          <ac:chgData name="Chris Droussiotis" userId="66921b89f68d3868" providerId="LiveId" clId="{F5B1BA9B-D2CB-4CEC-A910-F395BD368302}" dt="2022-08-12T19:38:42.483" v="1755" actId="14100"/>
          <ac:picMkLst>
            <pc:docMk/>
            <pc:sldMk cId="3604206552" sldId="675"/>
            <ac:picMk id="4" creationId="{1B3C3792-F969-B5F9-1A11-CD83051A47B0}"/>
          </ac:picMkLst>
        </pc:picChg>
        <pc:picChg chg="add del">
          <ac:chgData name="Chris Droussiotis" userId="66921b89f68d3868" providerId="LiveId" clId="{F5B1BA9B-D2CB-4CEC-A910-F395BD368302}" dt="2022-08-12T19:38:37.122" v="1753" actId="26606"/>
          <ac:picMkLst>
            <pc:docMk/>
            <pc:sldMk cId="3604206552" sldId="675"/>
            <ac:picMk id="19" creationId="{41B68C77-138E-4BF7-A276-BD0C78A4219F}"/>
          </ac:picMkLst>
        </pc:picChg>
        <pc:picChg chg="add del">
          <ac:chgData name="Chris Droussiotis" userId="66921b89f68d3868" providerId="LiveId" clId="{F5B1BA9B-D2CB-4CEC-A910-F395BD368302}" dt="2022-08-12T19:38:37.122" v="1753" actId="26606"/>
          <ac:picMkLst>
            <pc:docMk/>
            <pc:sldMk cId="3604206552" sldId="675"/>
            <ac:picMk id="21" creationId="{7C268552-D473-46ED-B1B8-422042C4DEF1}"/>
          </ac:picMkLst>
        </pc:picChg>
        <pc:picChg chg="add del">
          <ac:chgData name="Chris Droussiotis" userId="66921b89f68d3868" providerId="LiveId" clId="{F5B1BA9B-D2CB-4CEC-A910-F395BD368302}" dt="2022-08-12T19:38:37.122" v="1753" actId="26606"/>
          <ac:picMkLst>
            <pc:docMk/>
            <pc:sldMk cId="3604206552" sldId="675"/>
            <ac:picMk id="25" creationId="{B9238B3E-24AA-439A-B527-6C5DF6D72145}"/>
          </ac:picMkLst>
        </pc:picChg>
        <pc:picChg chg="add del">
          <ac:chgData name="Chris Droussiotis" userId="66921b89f68d3868" providerId="LiveId" clId="{F5B1BA9B-D2CB-4CEC-A910-F395BD368302}" dt="2022-08-12T19:38:37.122" v="1753" actId="26606"/>
          <ac:picMkLst>
            <pc:docMk/>
            <pc:sldMk cId="3604206552" sldId="675"/>
            <ac:picMk id="27" creationId="{69F01145-BEA3-4CBF-AA21-10077B948CA8}"/>
          </ac:picMkLst>
        </pc:picChg>
        <pc:picChg chg="add">
          <ac:chgData name="Chris Droussiotis" userId="66921b89f68d3868" providerId="LiveId" clId="{F5B1BA9B-D2CB-4CEC-A910-F395BD368302}" dt="2022-08-12T19:38:37.122" v="1753" actId="26606"/>
          <ac:picMkLst>
            <pc:docMk/>
            <pc:sldMk cId="3604206552" sldId="675"/>
            <ac:picMk id="40" creationId="{41B68C77-138E-4BF7-A276-BD0C78A4219F}"/>
          </ac:picMkLst>
        </pc:picChg>
        <pc:picChg chg="add">
          <ac:chgData name="Chris Droussiotis" userId="66921b89f68d3868" providerId="LiveId" clId="{F5B1BA9B-D2CB-4CEC-A910-F395BD368302}" dt="2022-08-12T19:38:37.122" v="1753" actId="26606"/>
          <ac:picMkLst>
            <pc:docMk/>
            <pc:sldMk cId="3604206552" sldId="675"/>
            <ac:picMk id="42" creationId="{7C268552-D473-46ED-B1B8-422042C4DEF1}"/>
          </ac:picMkLst>
        </pc:picChg>
        <pc:picChg chg="add">
          <ac:chgData name="Chris Droussiotis" userId="66921b89f68d3868" providerId="LiveId" clId="{F5B1BA9B-D2CB-4CEC-A910-F395BD368302}" dt="2022-08-12T19:38:37.122" v="1753" actId="26606"/>
          <ac:picMkLst>
            <pc:docMk/>
            <pc:sldMk cId="3604206552" sldId="675"/>
            <ac:picMk id="46" creationId="{B9238B3E-24AA-439A-B527-6C5DF6D72145}"/>
          </ac:picMkLst>
        </pc:picChg>
        <pc:picChg chg="add">
          <ac:chgData name="Chris Droussiotis" userId="66921b89f68d3868" providerId="LiveId" clId="{F5B1BA9B-D2CB-4CEC-A910-F395BD368302}" dt="2022-08-12T19:38:37.122" v="1753" actId="26606"/>
          <ac:picMkLst>
            <pc:docMk/>
            <pc:sldMk cId="3604206552" sldId="675"/>
            <ac:picMk id="48" creationId="{69F01145-BEA3-4CBF-AA21-10077B948CA8}"/>
          </ac:picMkLst>
        </pc:picChg>
      </pc:sldChg>
      <pc:sldChg chg="del delDesignElem">
        <pc:chgData name="Chris Droussiotis" userId="66921b89f68d3868" providerId="LiveId" clId="{F5B1BA9B-D2CB-4CEC-A910-F395BD368302}" dt="2022-08-12T19:36:35.829" v="1740" actId="47"/>
        <pc:sldMkLst>
          <pc:docMk/>
          <pc:sldMk cId="290815094" sldId="676"/>
        </pc:sldMkLst>
      </pc:sldChg>
      <pc:sldChg chg="addSp delSp modSp mod">
        <pc:chgData name="Chris Droussiotis" userId="66921b89f68d3868" providerId="LiveId" clId="{F5B1BA9B-D2CB-4CEC-A910-F395BD368302}" dt="2022-08-12T19:38:25.568" v="1752" actId="1076"/>
        <pc:sldMkLst>
          <pc:docMk/>
          <pc:sldMk cId="3719863358" sldId="676"/>
        </pc:sldMkLst>
        <pc:spChg chg="mod">
          <ac:chgData name="Chris Droussiotis" userId="66921b89f68d3868" providerId="LiveId" clId="{F5B1BA9B-D2CB-4CEC-A910-F395BD368302}" dt="2022-08-12T19:38:17.642" v="1749" actId="26606"/>
          <ac:spMkLst>
            <pc:docMk/>
            <pc:sldMk cId="3719863358" sldId="676"/>
            <ac:spMk id="2" creationId="{AD21F667-E0EF-4E82-9E2A-1DD8115CCEE2}"/>
          </ac:spMkLst>
        </pc:spChg>
        <pc:spChg chg="add del mod">
          <ac:chgData name="Chris Droussiotis" userId="66921b89f68d3868" providerId="LiveId" clId="{F5B1BA9B-D2CB-4CEC-A910-F395BD368302}" dt="2022-08-12T19:38:13.402" v="1747"/>
          <ac:spMkLst>
            <pc:docMk/>
            <pc:sldMk cId="3719863358" sldId="676"/>
            <ac:spMk id="5" creationId="{60F6A37D-4872-EDC5-897E-2E4F982B0AE5}"/>
          </ac:spMkLst>
        </pc:spChg>
        <pc:spChg chg="del">
          <ac:chgData name="Chris Droussiotis" userId="66921b89f68d3868" providerId="LiveId" clId="{F5B1BA9B-D2CB-4CEC-A910-F395BD368302}" dt="2022-08-12T19:38:17.642" v="1749" actId="26606"/>
          <ac:spMkLst>
            <pc:docMk/>
            <pc:sldMk cId="3719863358" sldId="676"/>
            <ac:spMk id="23" creationId="{4AC0CD9D-7610-4620-93B4-798CCD9AB581}"/>
          </ac:spMkLst>
        </pc:spChg>
        <pc:spChg chg="del">
          <ac:chgData name="Chris Droussiotis" userId="66921b89f68d3868" providerId="LiveId" clId="{F5B1BA9B-D2CB-4CEC-A910-F395BD368302}" dt="2022-08-12T19:38:17.642" v="1749" actId="26606"/>
          <ac:spMkLst>
            <pc:docMk/>
            <pc:sldMk cId="3719863358" sldId="676"/>
            <ac:spMk id="29" creationId="{DE4D62F9-188E-4530-84C2-24BDEE4BEB82}"/>
          </ac:spMkLst>
        </pc:spChg>
        <pc:spChg chg="del">
          <ac:chgData name="Chris Droussiotis" userId="66921b89f68d3868" providerId="LiveId" clId="{F5B1BA9B-D2CB-4CEC-A910-F395BD368302}" dt="2022-08-12T19:38:17.642" v="1749" actId="26606"/>
          <ac:spMkLst>
            <pc:docMk/>
            <pc:sldMk cId="3719863358" sldId="676"/>
            <ac:spMk id="31" creationId="{D67CA421-FA2B-47ED-A101-F8BBEBB2976B}"/>
          </ac:spMkLst>
        </pc:spChg>
        <pc:spChg chg="del">
          <ac:chgData name="Chris Droussiotis" userId="66921b89f68d3868" providerId="LiveId" clId="{F5B1BA9B-D2CB-4CEC-A910-F395BD368302}" dt="2022-08-12T19:38:17.642" v="1749" actId="26606"/>
          <ac:spMkLst>
            <pc:docMk/>
            <pc:sldMk cId="3719863358" sldId="676"/>
            <ac:spMk id="33" creationId="{12425D82-CD5E-45A4-9542-70951E59F2D1}"/>
          </ac:spMkLst>
        </pc:spChg>
        <pc:spChg chg="del">
          <ac:chgData name="Chris Droussiotis" userId="66921b89f68d3868" providerId="LiveId" clId="{F5B1BA9B-D2CB-4CEC-A910-F395BD368302}" dt="2022-08-12T19:38:17.642" v="1749" actId="26606"/>
          <ac:spMkLst>
            <pc:docMk/>
            <pc:sldMk cId="3719863358" sldId="676"/>
            <ac:spMk id="35" creationId="{221DB897-A621-4D5F-AC81-91199AC4370E}"/>
          </ac:spMkLst>
        </pc:spChg>
        <pc:spChg chg="add">
          <ac:chgData name="Chris Droussiotis" userId="66921b89f68d3868" providerId="LiveId" clId="{F5B1BA9B-D2CB-4CEC-A910-F395BD368302}" dt="2022-08-12T19:38:17.642" v="1749" actId="26606"/>
          <ac:spMkLst>
            <pc:docMk/>
            <pc:sldMk cId="3719863358" sldId="676"/>
            <ac:spMk id="44" creationId="{4AC0CD9D-7610-4620-93B4-798CCD9AB581}"/>
          </ac:spMkLst>
        </pc:spChg>
        <pc:spChg chg="add">
          <ac:chgData name="Chris Droussiotis" userId="66921b89f68d3868" providerId="LiveId" clId="{F5B1BA9B-D2CB-4CEC-A910-F395BD368302}" dt="2022-08-12T19:38:17.642" v="1749" actId="26606"/>
          <ac:spMkLst>
            <pc:docMk/>
            <pc:sldMk cId="3719863358" sldId="676"/>
            <ac:spMk id="50" creationId="{DE4D62F9-188E-4530-84C2-24BDEE4BEB82}"/>
          </ac:spMkLst>
        </pc:spChg>
        <pc:spChg chg="add">
          <ac:chgData name="Chris Droussiotis" userId="66921b89f68d3868" providerId="LiveId" clId="{F5B1BA9B-D2CB-4CEC-A910-F395BD368302}" dt="2022-08-12T19:38:17.642" v="1749" actId="26606"/>
          <ac:spMkLst>
            <pc:docMk/>
            <pc:sldMk cId="3719863358" sldId="676"/>
            <ac:spMk id="52" creationId="{757B325C-3E35-45CF-9D07-3BCB281F3B9C}"/>
          </ac:spMkLst>
        </pc:spChg>
        <pc:spChg chg="add">
          <ac:chgData name="Chris Droussiotis" userId="66921b89f68d3868" providerId="LiveId" clId="{F5B1BA9B-D2CB-4CEC-A910-F395BD368302}" dt="2022-08-12T19:38:17.642" v="1749" actId="26606"/>
          <ac:spMkLst>
            <pc:docMk/>
            <pc:sldMk cId="3719863358" sldId="676"/>
            <ac:spMk id="54" creationId="{C24BEC42-AFF3-40D1-93A2-A27A42E1E23C}"/>
          </ac:spMkLst>
        </pc:spChg>
        <pc:spChg chg="add">
          <ac:chgData name="Chris Droussiotis" userId="66921b89f68d3868" providerId="LiveId" clId="{F5B1BA9B-D2CB-4CEC-A910-F395BD368302}" dt="2022-08-12T19:38:17.642" v="1749" actId="26606"/>
          <ac:spMkLst>
            <pc:docMk/>
            <pc:sldMk cId="3719863358" sldId="676"/>
            <ac:spMk id="56" creationId="{608F427C-1EC9-4280-9367-F2B3AA063E82}"/>
          </ac:spMkLst>
        </pc:spChg>
        <pc:spChg chg="add">
          <ac:chgData name="Chris Droussiotis" userId="66921b89f68d3868" providerId="LiveId" clId="{F5B1BA9B-D2CB-4CEC-A910-F395BD368302}" dt="2022-08-12T19:38:17.642" v="1749" actId="26606"/>
          <ac:spMkLst>
            <pc:docMk/>
            <pc:sldMk cId="3719863358" sldId="676"/>
            <ac:spMk id="58" creationId="{F98810A7-E114-447A-A7D6-69B27CFB5650}"/>
          </ac:spMkLst>
        </pc:spChg>
        <pc:picChg chg="del">
          <ac:chgData name="Chris Droussiotis" userId="66921b89f68d3868" providerId="LiveId" clId="{F5B1BA9B-D2CB-4CEC-A910-F395BD368302}" dt="2022-08-12T19:38:10.865" v="1746" actId="478"/>
          <ac:picMkLst>
            <pc:docMk/>
            <pc:sldMk cId="3719863358" sldId="676"/>
            <ac:picMk id="4" creationId="{1B3C3792-F969-B5F9-1A11-CD83051A47B0}"/>
          </ac:picMkLst>
        </pc:picChg>
        <pc:picChg chg="add mod">
          <ac:chgData name="Chris Droussiotis" userId="66921b89f68d3868" providerId="LiveId" clId="{F5B1BA9B-D2CB-4CEC-A910-F395BD368302}" dt="2022-08-12T19:38:25.568" v="1752" actId="1076"/>
          <ac:picMkLst>
            <pc:docMk/>
            <pc:sldMk cId="3719863358" sldId="676"/>
            <ac:picMk id="6" creationId="{8DF4A08F-DEA3-5624-8A3E-119A56E15761}"/>
          </ac:picMkLst>
        </pc:picChg>
        <pc:picChg chg="del">
          <ac:chgData name="Chris Droussiotis" userId="66921b89f68d3868" providerId="LiveId" clId="{F5B1BA9B-D2CB-4CEC-A910-F395BD368302}" dt="2022-08-12T19:38:17.642" v="1749" actId="26606"/>
          <ac:picMkLst>
            <pc:docMk/>
            <pc:sldMk cId="3719863358" sldId="676"/>
            <ac:picMk id="19" creationId="{41B68C77-138E-4BF7-A276-BD0C78A4219F}"/>
          </ac:picMkLst>
        </pc:picChg>
        <pc:picChg chg="del">
          <ac:chgData name="Chris Droussiotis" userId="66921b89f68d3868" providerId="LiveId" clId="{F5B1BA9B-D2CB-4CEC-A910-F395BD368302}" dt="2022-08-12T19:38:17.642" v="1749" actId="26606"/>
          <ac:picMkLst>
            <pc:docMk/>
            <pc:sldMk cId="3719863358" sldId="676"/>
            <ac:picMk id="21" creationId="{7C268552-D473-46ED-B1B8-422042C4DEF1}"/>
          </ac:picMkLst>
        </pc:picChg>
        <pc:picChg chg="del">
          <ac:chgData name="Chris Droussiotis" userId="66921b89f68d3868" providerId="LiveId" clId="{F5B1BA9B-D2CB-4CEC-A910-F395BD368302}" dt="2022-08-12T19:38:17.642" v="1749" actId="26606"/>
          <ac:picMkLst>
            <pc:docMk/>
            <pc:sldMk cId="3719863358" sldId="676"/>
            <ac:picMk id="25" creationId="{B9238B3E-24AA-439A-B527-6C5DF6D72145}"/>
          </ac:picMkLst>
        </pc:picChg>
        <pc:picChg chg="del">
          <ac:chgData name="Chris Droussiotis" userId="66921b89f68d3868" providerId="LiveId" clId="{F5B1BA9B-D2CB-4CEC-A910-F395BD368302}" dt="2022-08-12T19:38:17.642" v="1749" actId="26606"/>
          <ac:picMkLst>
            <pc:docMk/>
            <pc:sldMk cId="3719863358" sldId="676"/>
            <ac:picMk id="27" creationId="{69F01145-BEA3-4CBF-AA21-10077B948CA8}"/>
          </ac:picMkLst>
        </pc:picChg>
        <pc:picChg chg="add">
          <ac:chgData name="Chris Droussiotis" userId="66921b89f68d3868" providerId="LiveId" clId="{F5B1BA9B-D2CB-4CEC-A910-F395BD368302}" dt="2022-08-12T19:38:17.642" v="1749" actId="26606"/>
          <ac:picMkLst>
            <pc:docMk/>
            <pc:sldMk cId="3719863358" sldId="676"/>
            <ac:picMk id="40" creationId="{41B68C77-138E-4BF7-A276-BD0C78A4219F}"/>
          </ac:picMkLst>
        </pc:picChg>
        <pc:picChg chg="add">
          <ac:chgData name="Chris Droussiotis" userId="66921b89f68d3868" providerId="LiveId" clId="{F5B1BA9B-D2CB-4CEC-A910-F395BD368302}" dt="2022-08-12T19:38:17.642" v="1749" actId="26606"/>
          <ac:picMkLst>
            <pc:docMk/>
            <pc:sldMk cId="3719863358" sldId="676"/>
            <ac:picMk id="42" creationId="{7C268552-D473-46ED-B1B8-422042C4DEF1}"/>
          </ac:picMkLst>
        </pc:picChg>
        <pc:picChg chg="add">
          <ac:chgData name="Chris Droussiotis" userId="66921b89f68d3868" providerId="LiveId" clId="{F5B1BA9B-D2CB-4CEC-A910-F395BD368302}" dt="2022-08-12T19:38:17.642" v="1749" actId="26606"/>
          <ac:picMkLst>
            <pc:docMk/>
            <pc:sldMk cId="3719863358" sldId="676"/>
            <ac:picMk id="46" creationId="{B9238B3E-24AA-439A-B527-6C5DF6D72145}"/>
          </ac:picMkLst>
        </pc:picChg>
        <pc:picChg chg="add">
          <ac:chgData name="Chris Droussiotis" userId="66921b89f68d3868" providerId="LiveId" clId="{F5B1BA9B-D2CB-4CEC-A910-F395BD368302}" dt="2022-08-12T19:38:17.642" v="1749" actId="26606"/>
          <ac:picMkLst>
            <pc:docMk/>
            <pc:sldMk cId="3719863358" sldId="676"/>
            <ac:picMk id="48" creationId="{69F01145-BEA3-4CBF-AA21-10077B948CA8}"/>
          </ac:picMkLst>
        </pc:picChg>
      </pc:sldChg>
      <pc:sldChg chg="addSp delSp modSp mod ord">
        <pc:chgData name="Chris Droussiotis" userId="66921b89f68d3868" providerId="LiveId" clId="{F5B1BA9B-D2CB-4CEC-A910-F395BD368302}" dt="2022-08-12T19:38:53.730" v="1758" actId="14100"/>
        <pc:sldMkLst>
          <pc:docMk/>
          <pc:sldMk cId="2963108700" sldId="677"/>
        </pc:sldMkLst>
        <pc:spChg chg="mod">
          <ac:chgData name="Chris Droussiotis" userId="66921b89f68d3868" providerId="LiveId" clId="{F5B1BA9B-D2CB-4CEC-A910-F395BD368302}" dt="2022-08-12T19:38:46.549" v="1756" actId="26606"/>
          <ac:spMkLst>
            <pc:docMk/>
            <pc:sldMk cId="2963108700" sldId="677"/>
            <ac:spMk id="2" creationId="{AD21F667-E0EF-4E82-9E2A-1DD8115CCEE2}"/>
          </ac:spMkLst>
        </pc:spChg>
        <pc:spChg chg="add del mod">
          <ac:chgData name="Chris Droussiotis" userId="66921b89f68d3868" providerId="LiveId" clId="{F5B1BA9B-D2CB-4CEC-A910-F395BD368302}" dt="2022-08-12T19:37:12.891" v="1742"/>
          <ac:spMkLst>
            <pc:docMk/>
            <pc:sldMk cId="2963108700" sldId="677"/>
            <ac:spMk id="5" creationId="{943C935C-DE18-F5BC-61FE-C1E2F3CDE7C1}"/>
          </ac:spMkLst>
        </pc:spChg>
        <pc:spChg chg="del">
          <ac:chgData name="Chris Droussiotis" userId="66921b89f68d3868" providerId="LiveId" clId="{F5B1BA9B-D2CB-4CEC-A910-F395BD368302}" dt="2022-08-12T19:37:14.700" v="1743" actId="26606"/>
          <ac:spMkLst>
            <pc:docMk/>
            <pc:sldMk cId="2963108700" sldId="677"/>
            <ac:spMk id="23" creationId="{4AC0CD9D-7610-4620-93B4-798CCD9AB581}"/>
          </ac:spMkLst>
        </pc:spChg>
        <pc:spChg chg="del">
          <ac:chgData name="Chris Droussiotis" userId="66921b89f68d3868" providerId="LiveId" clId="{F5B1BA9B-D2CB-4CEC-A910-F395BD368302}" dt="2022-08-12T19:37:14.700" v="1743" actId="26606"/>
          <ac:spMkLst>
            <pc:docMk/>
            <pc:sldMk cId="2963108700" sldId="677"/>
            <ac:spMk id="29" creationId="{DE4D62F9-188E-4530-84C2-24BDEE4BEB82}"/>
          </ac:spMkLst>
        </pc:spChg>
        <pc:spChg chg="del">
          <ac:chgData name="Chris Droussiotis" userId="66921b89f68d3868" providerId="LiveId" clId="{F5B1BA9B-D2CB-4CEC-A910-F395BD368302}" dt="2022-08-12T19:37:14.700" v="1743" actId="26606"/>
          <ac:spMkLst>
            <pc:docMk/>
            <pc:sldMk cId="2963108700" sldId="677"/>
            <ac:spMk id="31" creationId="{D67CA421-FA2B-47ED-A101-F8BBEBB2976B}"/>
          </ac:spMkLst>
        </pc:spChg>
        <pc:spChg chg="del">
          <ac:chgData name="Chris Droussiotis" userId="66921b89f68d3868" providerId="LiveId" clId="{F5B1BA9B-D2CB-4CEC-A910-F395BD368302}" dt="2022-08-12T19:37:14.700" v="1743" actId="26606"/>
          <ac:spMkLst>
            <pc:docMk/>
            <pc:sldMk cId="2963108700" sldId="677"/>
            <ac:spMk id="33" creationId="{12425D82-CD5E-45A4-9542-70951E59F2D1}"/>
          </ac:spMkLst>
        </pc:spChg>
        <pc:spChg chg="del">
          <ac:chgData name="Chris Droussiotis" userId="66921b89f68d3868" providerId="LiveId" clId="{F5B1BA9B-D2CB-4CEC-A910-F395BD368302}" dt="2022-08-12T19:37:14.700" v="1743" actId="26606"/>
          <ac:spMkLst>
            <pc:docMk/>
            <pc:sldMk cId="2963108700" sldId="677"/>
            <ac:spMk id="35" creationId="{221DB897-A621-4D5F-AC81-91199AC4370E}"/>
          </ac:spMkLst>
        </pc:spChg>
        <pc:spChg chg="add del">
          <ac:chgData name="Chris Droussiotis" userId="66921b89f68d3868" providerId="LiveId" clId="{F5B1BA9B-D2CB-4CEC-A910-F395BD368302}" dt="2022-08-12T19:38:46.549" v="1756" actId="26606"/>
          <ac:spMkLst>
            <pc:docMk/>
            <pc:sldMk cId="2963108700" sldId="677"/>
            <ac:spMk id="44" creationId="{4AC0CD9D-7610-4620-93B4-798CCD9AB581}"/>
          </ac:spMkLst>
        </pc:spChg>
        <pc:spChg chg="add del">
          <ac:chgData name="Chris Droussiotis" userId="66921b89f68d3868" providerId="LiveId" clId="{F5B1BA9B-D2CB-4CEC-A910-F395BD368302}" dt="2022-08-12T19:38:46.549" v="1756" actId="26606"/>
          <ac:spMkLst>
            <pc:docMk/>
            <pc:sldMk cId="2963108700" sldId="677"/>
            <ac:spMk id="50" creationId="{DE4D62F9-188E-4530-84C2-24BDEE4BEB82}"/>
          </ac:spMkLst>
        </pc:spChg>
        <pc:spChg chg="add del">
          <ac:chgData name="Chris Droussiotis" userId="66921b89f68d3868" providerId="LiveId" clId="{F5B1BA9B-D2CB-4CEC-A910-F395BD368302}" dt="2022-08-12T19:38:46.549" v="1756" actId="26606"/>
          <ac:spMkLst>
            <pc:docMk/>
            <pc:sldMk cId="2963108700" sldId="677"/>
            <ac:spMk id="52" creationId="{D67CA421-FA2B-47ED-A101-F8BBEBB2976B}"/>
          </ac:spMkLst>
        </pc:spChg>
        <pc:spChg chg="add del">
          <ac:chgData name="Chris Droussiotis" userId="66921b89f68d3868" providerId="LiveId" clId="{F5B1BA9B-D2CB-4CEC-A910-F395BD368302}" dt="2022-08-12T19:38:46.549" v="1756" actId="26606"/>
          <ac:spMkLst>
            <pc:docMk/>
            <pc:sldMk cId="2963108700" sldId="677"/>
            <ac:spMk id="54" creationId="{12425D82-CD5E-45A4-9542-70951E59F2D1}"/>
          </ac:spMkLst>
        </pc:spChg>
        <pc:spChg chg="add del">
          <ac:chgData name="Chris Droussiotis" userId="66921b89f68d3868" providerId="LiveId" clId="{F5B1BA9B-D2CB-4CEC-A910-F395BD368302}" dt="2022-08-12T19:38:46.549" v="1756" actId="26606"/>
          <ac:spMkLst>
            <pc:docMk/>
            <pc:sldMk cId="2963108700" sldId="677"/>
            <ac:spMk id="56" creationId="{221DB897-A621-4D5F-AC81-91199AC4370E}"/>
          </ac:spMkLst>
        </pc:spChg>
        <pc:spChg chg="add">
          <ac:chgData name="Chris Droussiotis" userId="66921b89f68d3868" providerId="LiveId" clId="{F5B1BA9B-D2CB-4CEC-A910-F395BD368302}" dt="2022-08-12T19:38:46.549" v="1756" actId="26606"/>
          <ac:spMkLst>
            <pc:docMk/>
            <pc:sldMk cId="2963108700" sldId="677"/>
            <ac:spMk id="65" creationId="{4AC0CD9D-7610-4620-93B4-798CCD9AB581}"/>
          </ac:spMkLst>
        </pc:spChg>
        <pc:spChg chg="add">
          <ac:chgData name="Chris Droussiotis" userId="66921b89f68d3868" providerId="LiveId" clId="{F5B1BA9B-D2CB-4CEC-A910-F395BD368302}" dt="2022-08-12T19:38:46.549" v="1756" actId="26606"/>
          <ac:spMkLst>
            <pc:docMk/>
            <pc:sldMk cId="2963108700" sldId="677"/>
            <ac:spMk id="71" creationId="{DE4D62F9-188E-4530-84C2-24BDEE4BEB82}"/>
          </ac:spMkLst>
        </pc:spChg>
        <pc:spChg chg="add">
          <ac:chgData name="Chris Droussiotis" userId="66921b89f68d3868" providerId="LiveId" clId="{F5B1BA9B-D2CB-4CEC-A910-F395BD368302}" dt="2022-08-12T19:38:46.549" v="1756" actId="26606"/>
          <ac:spMkLst>
            <pc:docMk/>
            <pc:sldMk cId="2963108700" sldId="677"/>
            <ac:spMk id="73" creationId="{757B325C-3E35-45CF-9D07-3BCB281F3B9C}"/>
          </ac:spMkLst>
        </pc:spChg>
        <pc:spChg chg="add">
          <ac:chgData name="Chris Droussiotis" userId="66921b89f68d3868" providerId="LiveId" clId="{F5B1BA9B-D2CB-4CEC-A910-F395BD368302}" dt="2022-08-12T19:38:46.549" v="1756" actId="26606"/>
          <ac:spMkLst>
            <pc:docMk/>
            <pc:sldMk cId="2963108700" sldId="677"/>
            <ac:spMk id="75" creationId="{C24BEC42-AFF3-40D1-93A2-A27A42E1E23C}"/>
          </ac:spMkLst>
        </pc:spChg>
        <pc:spChg chg="add">
          <ac:chgData name="Chris Droussiotis" userId="66921b89f68d3868" providerId="LiveId" clId="{F5B1BA9B-D2CB-4CEC-A910-F395BD368302}" dt="2022-08-12T19:38:46.549" v="1756" actId="26606"/>
          <ac:spMkLst>
            <pc:docMk/>
            <pc:sldMk cId="2963108700" sldId="677"/>
            <ac:spMk id="77" creationId="{608F427C-1EC9-4280-9367-F2B3AA063E82}"/>
          </ac:spMkLst>
        </pc:spChg>
        <pc:spChg chg="add">
          <ac:chgData name="Chris Droussiotis" userId="66921b89f68d3868" providerId="LiveId" clId="{F5B1BA9B-D2CB-4CEC-A910-F395BD368302}" dt="2022-08-12T19:38:46.549" v="1756" actId="26606"/>
          <ac:spMkLst>
            <pc:docMk/>
            <pc:sldMk cId="2963108700" sldId="677"/>
            <ac:spMk id="79" creationId="{F98810A7-E114-447A-A7D6-69B27CFB5650}"/>
          </ac:spMkLst>
        </pc:spChg>
        <pc:picChg chg="del">
          <ac:chgData name="Chris Droussiotis" userId="66921b89f68d3868" providerId="LiveId" clId="{F5B1BA9B-D2CB-4CEC-A910-F395BD368302}" dt="2022-08-12T19:37:10.916" v="1741" actId="478"/>
          <ac:picMkLst>
            <pc:docMk/>
            <pc:sldMk cId="2963108700" sldId="677"/>
            <ac:picMk id="4" creationId="{1B3C3792-F969-B5F9-1A11-CD83051A47B0}"/>
          </ac:picMkLst>
        </pc:picChg>
        <pc:picChg chg="add mod">
          <ac:chgData name="Chris Droussiotis" userId="66921b89f68d3868" providerId="LiveId" clId="{F5B1BA9B-D2CB-4CEC-A910-F395BD368302}" dt="2022-08-12T19:38:53.730" v="1758" actId="14100"/>
          <ac:picMkLst>
            <pc:docMk/>
            <pc:sldMk cId="2963108700" sldId="677"/>
            <ac:picMk id="6" creationId="{6506BE58-15B9-6DEA-D111-F25728EF92D5}"/>
          </ac:picMkLst>
        </pc:picChg>
        <pc:picChg chg="del">
          <ac:chgData name="Chris Droussiotis" userId="66921b89f68d3868" providerId="LiveId" clId="{F5B1BA9B-D2CB-4CEC-A910-F395BD368302}" dt="2022-08-12T19:37:14.700" v="1743" actId="26606"/>
          <ac:picMkLst>
            <pc:docMk/>
            <pc:sldMk cId="2963108700" sldId="677"/>
            <ac:picMk id="19" creationId="{41B68C77-138E-4BF7-A276-BD0C78A4219F}"/>
          </ac:picMkLst>
        </pc:picChg>
        <pc:picChg chg="del">
          <ac:chgData name="Chris Droussiotis" userId="66921b89f68d3868" providerId="LiveId" clId="{F5B1BA9B-D2CB-4CEC-A910-F395BD368302}" dt="2022-08-12T19:37:14.700" v="1743" actId="26606"/>
          <ac:picMkLst>
            <pc:docMk/>
            <pc:sldMk cId="2963108700" sldId="677"/>
            <ac:picMk id="21" creationId="{7C268552-D473-46ED-B1B8-422042C4DEF1}"/>
          </ac:picMkLst>
        </pc:picChg>
        <pc:picChg chg="del">
          <ac:chgData name="Chris Droussiotis" userId="66921b89f68d3868" providerId="LiveId" clId="{F5B1BA9B-D2CB-4CEC-A910-F395BD368302}" dt="2022-08-12T19:37:14.700" v="1743" actId="26606"/>
          <ac:picMkLst>
            <pc:docMk/>
            <pc:sldMk cId="2963108700" sldId="677"/>
            <ac:picMk id="25" creationId="{B9238B3E-24AA-439A-B527-6C5DF6D72145}"/>
          </ac:picMkLst>
        </pc:picChg>
        <pc:picChg chg="del">
          <ac:chgData name="Chris Droussiotis" userId="66921b89f68d3868" providerId="LiveId" clId="{F5B1BA9B-D2CB-4CEC-A910-F395BD368302}" dt="2022-08-12T19:37:14.700" v="1743" actId="26606"/>
          <ac:picMkLst>
            <pc:docMk/>
            <pc:sldMk cId="2963108700" sldId="677"/>
            <ac:picMk id="27" creationId="{69F01145-BEA3-4CBF-AA21-10077B948CA8}"/>
          </ac:picMkLst>
        </pc:picChg>
        <pc:picChg chg="add del">
          <ac:chgData name="Chris Droussiotis" userId="66921b89f68d3868" providerId="LiveId" clId="{F5B1BA9B-D2CB-4CEC-A910-F395BD368302}" dt="2022-08-12T19:38:46.549" v="1756" actId="26606"/>
          <ac:picMkLst>
            <pc:docMk/>
            <pc:sldMk cId="2963108700" sldId="677"/>
            <ac:picMk id="40" creationId="{41B68C77-138E-4BF7-A276-BD0C78A4219F}"/>
          </ac:picMkLst>
        </pc:picChg>
        <pc:picChg chg="add del">
          <ac:chgData name="Chris Droussiotis" userId="66921b89f68d3868" providerId="LiveId" clId="{F5B1BA9B-D2CB-4CEC-A910-F395BD368302}" dt="2022-08-12T19:38:46.549" v="1756" actId="26606"/>
          <ac:picMkLst>
            <pc:docMk/>
            <pc:sldMk cId="2963108700" sldId="677"/>
            <ac:picMk id="42" creationId="{7C268552-D473-46ED-B1B8-422042C4DEF1}"/>
          </ac:picMkLst>
        </pc:picChg>
        <pc:picChg chg="add del">
          <ac:chgData name="Chris Droussiotis" userId="66921b89f68d3868" providerId="LiveId" clId="{F5B1BA9B-D2CB-4CEC-A910-F395BD368302}" dt="2022-08-12T19:38:46.549" v="1756" actId="26606"/>
          <ac:picMkLst>
            <pc:docMk/>
            <pc:sldMk cId="2963108700" sldId="677"/>
            <ac:picMk id="46" creationId="{B9238B3E-24AA-439A-B527-6C5DF6D72145}"/>
          </ac:picMkLst>
        </pc:picChg>
        <pc:picChg chg="add del">
          <ac:chgData name="Chris Droussiotis" userId="66921b89f68d3868" providerId="LiveId" clId="{F5B1BA9B-D2CB-4CEC-A910-F395BD368302}" dt="2022-08-12T19:38:46.549" v="1756" actId="26606"/>
          <ac:picMkLst>
            <pc:docMk/>
            <pc:sldMk cId="2963108700" sldId="677"/>
            <ac:picMk id="48" creationId="{69F01145-BEA3-4CBF-AA21-10077B948CA8}"/>
          </ac:picMkLst>
        </pc:picChg>
        <pc:picChg chg="add">
          <ac:chgData name="Chris Droussiotis" userId="66921b89f68d3868" providerId="LiveId" clId="{F5B1BA9B-D2CB-4CEC-A910-F395BD368302}" dt="2022-08-12T19:38:46.549" v="1756" actId="26606"/>
          <ac:picMkLst>
            <pc:docMk/>
            <pc:sldMk cId="2963108700" sldId="677"/>
            <ac:picMk id="61" creationId="{41B68C77-138E-4BF7-A276-BD0C78A4219F}"/>
          </ac:picMkLst>
        </pc:picChg>
        <pc:picChg chg="add">
          <ac:chgData name="Chris Droussiotis" userId="66921b89f68d3868" providerId="LiveId" clId="{F5B1BA9B-D2CB-4CEC-A910-F395BD368302}" dt="2022-08-12T19:38:46.549" v="1756" actId="26606"/>
          <ac:picMkLst>
            <pc:docMk/>
            <pc:sldMk cId="2963108700" sldId="677"/>
            <ac:picMk id="63" creationId="{7C268552-D473-46ED-B1B8-422042C4DEF1}"/>
          </ac:picMkLst>
        </pc:picChg>
        <pc:picChg chg="add">
          <ac:chgData name="Chris Droussiotis" userId="66921b89f68d3868" providerId="LiveId" clId="{F5B1BA9B-D2CB-4CEC-A910-F395BD368302}" dt="2022-08-12T19:38:46.549" v="1756" actId="26606"/>
          <ac:picMkLst>
            <pc:docMk/>
            <pc:sldMk cId="2963108700" sldId="677"/>
            <ac:picMk id="67" creationId="{B9238B3E-24AA-439A-B527-6C5DF6D72145}"/>
          </ac:picMkLst>
        </pc:picChg>
        <pc:picChg chg="add">
          <ac:chgData name="Chris Droussiotis" userId="66921b89f68d3868" providerId="LiveId" clId="{F5B1BA9B-D2CB-4CEC-A910-F395BD368302}" dt="2022-08-12T19:38:46.549" v="1756" actId="26606"/>
          <ac:picMkLst>
            <pc:docMk/>
            <pc:sldMk cId="2963108700" sldId="677"/>
            <ac:picMk id="69" creationId="{69F01145-BEA3-4CBF-AA21-10077B948CA8}"/>
          </ac:picMkLst>
        </pc:picChg>
      </pc:sldChg>
      <pc:sldChg chg="del delDesignElem">
        <pc:chgData name="Chris Droussiotis" userId="66921b89f68d3868" providerId="LiveId" clId="{F5B1BA9B-D2CB-4CEC-A910-F395BD368302}" dt="2022-08-12T19:39:25.543" v="1760" actId="47"/>
        <pc:sldMkLst>
          <pc:docMk/>
          <pc:sldMk cId="177865817" sldId="678"/>
        </pc:sldMkLst>
      </pc:sldChg>
      <pc:sldChg chg="addSp delSp modSp mod">
        <pc:chgData name="Chris Droussiotis" userId="66921b89f68d3868" providerId="LiveId" clId="{F5B1BA9B-D2CB-4CEC-A910-F395BD368302}" dt="2022-08-12T19:40:29.485" v="1766" actId="1076"/>
        <pc:sldMkLst>
          <pc:docMk/>
          <pc:sldMk cId="913293547" sldId="678"/>
        </pc:sldMkLst>
        <pc:spChg chg="add del mod">
          <ac:chgData name="Chris Droussiotis" userId="66921b89f68d3868" providerId="LiveId" clId="{F5B1BA9B-D2CB-4CEC-A910-F395BD368302}" dt="2022-08-12T19:40:18.163" v="1762"/>
          <ac:spMkLst>
            <pc:docMk/>
            <pc:sldMk cId="913293547" sldId="678"/>
            <ac:spMk id="4" creationId="{154DC16C-C82A-AC12-9FE1-19DD2946A9A9}"/>
          </ac:spMkLst>
        </pc:spChg>
        <pc:spChg chg="del">
          <ac:chgData name="Chris Droussiotis" userId="66921b89f68d3868" providerId="LiveId" clId="{F5B1BA9B-D2CB-4CEC-A910-F395BD368302}" dt="2022-08-12T19:40:20.868" v="1763" actId="26606"/>
          <ac:spMkLst>
            <pc:docMk/>
            <pc:sldMk cId="913293547" sldId="678"/>
            <ac:spMk id="44" creationId="{4AC0CD9D-7610-4620-93B4-798CCD9AB581}"/>
          </ac:spMkLst>
        </pc:spChg>
        <pc:spChg chg="del">
          <ac:chgData name="Chris Droussiotis" userId="66921b89f68d3868" providerId="LiveId" clId="{F5B1BA9B-D2CB-4CEC-A910-F395BD368302}" dt="2022-08-12T19:40:20.868" v="1763" actId="26606"/>
          <ac:spMkLst>
            <pc:docMk/>
            <pc:sldMk cId="913293547" sldId="678"/>
            <ac:spMk id="50" creationId="{DE4D62F9-188E-4530-84C2-24BDEE4BEB82}"/>
          </ac:spMkLst>
        </pc:spChg>
        <pc:spChg chg="del">
          <ac:chgData name="Chris Droussiotis" userId="66921b89f68d3868" providerId="LiveId" clId="{F5B1BA9B-D2CB-4CEC-A910-F395BD368302}" dt="2022-08-12T19:40:20.868" v="1763" actId="26606"/>
          <ac:spMkLst>
            <pc:docMk/>
            <pc:sldMk cId="913293547" sldId="678"/>
            <ac:spMk id="52" creationId="{757B325C-3E35-45CF-9D07-3BCB281F3B9C}"/>
          </ac:spMkLst>
        </pc:spChg>
        <pc:spChg chg="del">
          <ac:chgData name="Chris Droussiotis" userId="66921b89f68d3868" providerId="LiveId" clId="{F5B1BA9B-D2CB-4CEC-A910-F395BD368302}" dt="2022-08-12T19:40:20.868" v="1763" actId="26606"/>
          <ac:spMkLst>
            <pc:docMk/>
            <pc:sldMk cId="913293547" sldId="678"/>
            <ac:spMk id="54" creationId="{C24BEC42-AFF3-40D1-93A2-A27A42E1E23C}"/>
          </ac:spMkLst>
        </pc:spChg>
        <pc:spChg chg="del">
          <ac:chgData name="Chris Droussiotis" userId="66921b89f68d3868" providerId="LiveId" clId="{F5B1BA9B-D2CB-4CEC-A910-F395BD368302}" dt="2022-08-12T19:40:20.868" v="1763" actId="26606"/>
          <ac:spMkLst>
            <pc:docMk/>
            <pc:sldMk cId="913293547" sldId="678"/>
            <ac:spMk id="56" creationId="{608F427C-1EC9-4280-9367-F2B3AA063E82}"/>
          </ac:spMkLst>
        </pc:spChg>
        <pc:spChg chg="del">
          <ac:chgData name="Chris Droussiotis" userId="66921b89f68d3868" providerId="LiveId" clId="{F5B1BA9B-D2CB-4CEC-A910-F395BD368302}" dt="2022-08-12T19:40:20.868" v="1763" actId="26606"/>
          <ac:spMkLst>
            <pc:docMk/>
            <pc:sldMk cId="913293547" sldId="678"/>
            <ac:spMk id="58" creationId="{F98810A7-E114-447A-A7D6-69B27CFB5650}"/>
          </ac:spMkLst>
        </pc:spChg>
        <pc:spChg chg="add">
          <ac:chgData name="Chris Droussiotis" userId="66921b89f68d3868" providerId="LiveId" clId="{F5B1BA9B-D2CB-4CEC-A910-F395BD368302}" dt="2022-08-12T19:40:20.868" v="1763" actId="26606"/>
          <ac:spMkLst>
            <pc:docMk/>
            <pc:sldMk cId="913293547" sldId="678"/>
            <ac:spMk id="67" creationId="{4AC0CD9D-7610-4620-93B4-798CCD9AB581}"/>
          </ac:spMkLst>
        </pc:spChg>
        <pc:spChg chg="add">
          <ac:chgData name="Chris Droussiotis" userId="66921b89f68d3868" providerId="LiveId" clId="{F5B1BA9B-D2CB-4CEC-A910-F395BD368302}" dt="2022-08-12T19:40:20.868" v="1763" actId="26606"/>
          <ac:spMkLst>
            <pc:docMk/>
            <pc:sldMk cId="913293547" sldId="678"/>
            <ac:spMk id="73" creationId="{DE4D62F9-188E-4530-84C2-24BDEE4BEB82}"/>
          </ac:spMkLst>
        </pc:spChg>
        <pc:spChg chg="add">
          <ac:chgData name="Chris Droussiotis" userId="66921b89f68d3868" providerId="LiveId" clId="{F5B1BA9B-D2CB-4CEC-A910-F395BD368302}" dt="2022-08-12T19:40:20.868" v="1763" actId="26606"/>
          <ac:spMkLst>
            <pc:docMk/>
            <pc:sldMk cId="913293547" sldId="678"/>
            <ac:spMk id="75" creationId="{757B325C-3E35-45CF-9D07-3BCB281F3B9C}"/>
          </ac:spMkLst>
        </pc:spChg>
        <pc:spChg chg="add">
          <ac:chgData name="Chris Droussiotis" userId="66921b89f68d3868" providerId="LiveId" clId="{F5B1BA9B-D2CB-4CEC-A910-F395BD368302}" dt="2022-08-12T19:40:20.868" v="1763" actId="26606"/>
          <ac:spMkLst>
            <pc:docMk/>
            <pc:sldMk cId="913293547" sldId="678"/>
            <ac:spMk id="77" creationId="{C24BEC42-AFF3-40D1-93A2-A27A42E1E23C}"/>
          </ac:spMkLst>
        </pc:spChg>
        <pc:spChg chg="add">
          <ac:chgData name="Chris Droussiotis" userId="66921b89f68d3868" providerId="LiveId" clId="{F5B1BA9B-D2CB-4CEC-A910-F395BD368302}" dt="2022-08-12T19:40:20.868" v="1763" actId="26606"/>
          <ac:spMkLst>
            <pc:docMk/>
            <pc:sldMk cId="913293547" sldId="678"/>
            <ac:spMk id="79" creationId="{608F427C-1EC9-4280-9367-F2B3AA063E82}"/>
          </ac:spMkLst>
        </pc:spChg>
        <pc:spChg chg="add">
          <ac:chgData name="Chris Droussiotis" userId="66921b89f68d3868" providerId="LiveId" clId="{F5B1BA9B-D2CB-4CEC-A910-F395BD368302}" dt="2022-08-12T19:40:20.868" v="1763" actId="26606"/>
          <ac:spMkLst>
            <pc:docMk/>
            <pc:sldMk cId="913293547" sldId="678"/>
            <ac:spMk id="81" creationId="{F98810A7-E114-447A-A7D6-69B27CFB5650}"/>
          </ac:spMkLst>
        </pc:spChg>
        <pc:picChg chg="add mod">
          <ac:chgData name="Chris Droussiotis" userId="66921b89f68d3868" providerId="LiveId" clId="{F5B1BA9B-D2CB-4CEC-A910-F395BD368302}" dt="2022-08-12T19:40:29.485" v="1766" actId="1076"/>
          <ac:picMkLst>
            <pc:docMk/>
            <pc:sldMk cId="913293547" sldId="678"/>
            <ac:picMk id="5" creationId="{F5D9993B-9244-E2E3-A141-C34BAF5CD704}"/>
          </ac:picMkLst>
        </pc:picChg>
        <pc:picChg chg="del">
          <ac:chgData name="Chris Droussiotis" userId="66921b89f68d3868" providerId="LiveId" clId="{F5B1BA9B-D2CB-4CEC-A910-F395BD368302}" dt="2022-08-12T19:40:15.317" v="1761" actId="478"/>
          <ac:picMkLst>
            <pc:docMk/>
            <pc:sldMk cId="913293547" sldId="678"/>
            <ac:picMk id="6" creationId="{8DF4A08F-DEA3-5624-8A3E-119A56E15761}"/>
          </ac:picMkLst>
        </pc:picChg>
        <pc:picChg chg="del">
          <ac:chgData name="Chris Droussiotis" userId="66921b89f68d3868" providerId="LiveId" clId="{F5B1BA9B-D2CB-4CEC-A910-F395BD368302}" dt="2022-08-12T19:40:20.868" v="1763" actId="26606"/>
          <ac:picMkLst>
            <pc:docMk/>
            <pc:sldMk cId="913293547" sldId="678"/>
            <ac:picMk id="40" creationId="{41B68C77-138E-4BF7-A276-BD0C78A4219F}"/>
          </ac:picMkLst>
        </pc:picChg>
        <pc:picChg chg="del">
          <ac:chgData name="Chris Droussiotis" userId="66921b89f68d3868" providerId="LiveId" clId="{F5B1BA9B-D2CB-4CEC-A910-F395BD368302}" dt="2022-08-12T19:40:20.868" v="1763" actId="26606"/>
          <ac:picMkLst>
            <pc:docMk/>
            <pc:sldMk cId="913293547" sldId="678"/>
            <ac:picMk id="42" creationId="{7C268552-D473-46ED-B1B8-422042C4DEF1}"/>
          </ac:picMkLst>
        </pc:picChg>
        <pc:picChg chg="del">
          <ac:chgData name="Chris Droussiotis" userId="66921b89f68d3868" providerId="LiveId" clId="{F5B1BA9B-D2CB-4CEC-A910-F395BD368302}" dt="2022-08-12T19:40:20.868" v="1763" actId="26606"/>
          <ac:picMkLst>
            <pc:docMk/>
            <pc:sldMk cId="913293547" sldId="678"/>
            <ac:picMk id="46" creationId="{B9238B3E-24AA-439A-B527-6C5DF6D72145}"/>
          </ac:picMkLst>
        </pc:picChg>
        <pc:picChg chg="del">
          <ac:chgData name="Chris Droussiotis" userId="66921b89f68d3868" providerId="LiveId" clId="{F5B1BA9B-D2CB-4CEC-A910-F395BD368302}" dt="2022-08-12T19:40:20.868" v="1763" actId="26606"/>
          <ac:picMkLst>
            <pc:docMk/>
            <pc:sldMk cId="913293547" sldId="678"/>
            <ac:picMk id="48" creationId="{69F01145-BEA3-4CBF-AA21-10077B948CA8}"/>
          </ac:picMkLst>
        </pc:picChg>
        <pc:picChg chg="add">
          <ac:chgData name="Chris Droussiotis" userId="66921b89f68d3868" providerId="LiveId" clId="{F5B1BA9B-D2CB-4CEC-A910-F395BD368302}" dt="2022-08-12T19:40:20.868" v="1763" actId="26606"/>
          <ac:picMkLst>
            <pc:docMk/>
            <pc:sldMk cId="913293547" sldId="678"/>
            <ac:picMk id="63" creationId="{41B68C77-138E-4BF7-A276-BD0C78A4219F}"/>
          </ac:picMkLst>
        </pc:picChg>
        <pc:picChg chg="add">
          <ac:chgData name="Chris Droussiotis" userId="66921b89f68d3868" providerId="LiveId" clId="{F5B1BA9B-D2CB-4CEC-A910-F395BD368302}" dt="2022-08-12T19:40:20.868" v="1763" actId="26606"/>
          <ac:picMkLst>
            <pc:docMk/>
            <pc:sldMk cId="913293547" sldId="678"/>
            <ac:picMk id="65" creationId="{7C268552-D473-46ED-B1B8-422042C4DEF1}"/>
          </ac:picMkLst>
        </pc:picChg>
        <pc:picChg chg="add">
          <ac:chgData name="Chris Droussiotis" userId="66921b89f68d3868" providerId="LiveId" clId="{F5B1BA9B-D2CB-4CEC-A910-F395BD368302}" dt="2022-08-12T19:40:20.868" v="1763" actId="26606"/>
          <ac:picMkLst>
            <pc:docMk/>
            <pc:sldMk cId="913293547" sldId="678"/>
            <ac:picMk id="69" creationId="{B9238B3E-24AA-439A-B527-6C5DF6D72145}"/>
          </ac:picMkLst>
        </pc:picChg>
        <pc:picChg chg="add">
          <ac:chgData name="Chris Droussiotis" userId="66921b89f68d3868" providerId="LiveId" clId="{F5B1BA9B-D2CB-4CEC-A910-F395BD368302}" dt="2022-08-12T19:40:20.868" v="1763" actId="26606"/>
          <ac:picMkLst>
            <pc:docMk/>
            <pc:sldMk cId="913293547" sldId="678"/>
            <ac:picMk id="71" creationId="{69F01145-BEA3-4CBF-AA21-10077B948CA8}"/>
          </ac:picMkLst>
        </pc:picChg>
      </pc:sldChg>
      <pc:sldChg chg="addSp delSp modSp mod">
        <pc:chgData name="Chris Droussiotis" userId="66921b89f68d3868" providerId="LiveId" clId="{F5B1BA9B-D2CB-4CEC-A910-F395BD368302}" dt="2022-08-12T19:41:25.829" v="1771" actId="14100"/>
        <pc:sldMkLst>
          <pc:docMk/>
          <pc:sldMk cId="247247702" sldId="679"/>
        </pc:sldMkLst>
        <pc:spChg chg="add del mod">
          <ac:chgData name="Chris Droussiotis" userId="66921b89f68d3868" providerId="LiveId" clId="{F5B1BA9B-D2CB-4CEC-A910-F395BD368302}" dt="2022-08-12T19:41:17.979" v="1768"/>
          <ac:spMkLst>
            <pc:docMk/>
            <pc:sldMk cId="247247702" sldId="679"/>
            <ac:spMk id="4" creationId="{67EE28ED-5BEB-6BF0-A034-9F37C95D3FD9}"/>
          </ac:spMkLst>
        </pc:spChg>
        <pc:spChg chg="del">
          <ac:chgData name="Chris Droussiotis" userId="66921b89f68d3868" providerId="LiveId" clId="{F5B1BA9B-D2CB-4CEC-A910-F395BD368302}" dt="2022-08-12T19:41:20.555" v="1769" actId="26606"/>
          <ac:spMkLst>
            <pc:docMk/>
            <pc:sldMk cId="247247702" sldId="679"/>
            <ac:spMk id="67" creationId="{4AC0CD9D-7610-4620-93B4-798CCD9AB581}"/>
          </ac:spMkLst>
        </pc:spChg>
        <pc:spChg chg="del">
          <ac:chgData name="Chris Droussiotis" userId="66921b89f68d3868" providerId="LiveId" clId="{F5B1BA9B-D2CB-4CEC-A910-F395BD368302}" dt="2022-08-12T19:41:20.555" v="1769" actId="26606"/>
          <ac:spMkLst>
            <pc:docMk/>
            <pc:sldMk cId="247247702" sldId="679"/>
            <ac:spMk id="73" creationId="{DE4D62F9-188E-4530-84C2-24BDEE4BEB82}"/>
          </ac:spMkLst>
        </pc:spChg>
        <pc:spChg chg="del">
          <ac:chgData name="Chris Droussiotis" userId="66921b89f68d3868" providerId="LiveId" clId="{F5B1BA9B-D2CB-4CEC-A910-F395BD368302}" dt="2022-08-12T19:41:20.555" v="1769" actId="26606"/>
          <ac:spMkLst>
            <pc:docMk/>
            <pc:sldMk cId="247247702" sldId="679"/>
            <ac:spMk id="75" creationId="{757B325C-3E35-45CF-9D07-3BCB281F3B9C}"/>
          </ac:spMkLst>
        </pc:spChg>
        <pc:spChg chg="del">
          <ac:chgData name="Chris Droussiotis" userId="66921b89f68d3868" providerId="LiveId" clId="{F5B1BA9B-D2CB-4CEC-A910-F395BD368302}" dt="2022-08-12T19:41:20.555" v="1769" actId="26606"/>
          <ac:spMkLst>
            <pc:docMk/>
            <pc:sldMk cId="247247702" sldId="679"/>
            <ac:spMk id="77" creationId="{C24BEC42-AFF3-40D1-93A2-A27A42E1E23C}"/>
          </ac:spMkLst>
        </pc:spChg>
        <pc:spChg chg="del">
          <ac:chgData name="Chris Droussiotis" userId="66921b89f68d3868" providerId="LiveId" clId="{F5B1BA9B-D2CB-4CEC-A910-F395BD368302}" dt="2022-08-12T19:41:20.555" v="1769" actId="26606"/>
          <ac:spMkLst>
            <pc:docMk/>
            <pc:sldMk cId="247247702" sldId="679"/>
            <ac:spMk id="79" creationId="{608F427C-1EC9-4280-9367-F2B3AA063E82}"/>
          </ac:spMkLst>
        </pc:spChg>
        <pc:spChg chg="del">
          <ac:chgData name="Chris Droussiotis" userId="66921b89f68d3868" providerId="LiveId" clId="{F5B1BA9B-D2CB-4CEC-A910-F395BD368302}" dt="2022-08-12T19:41:20.555" v="1769" actId="26606"/>
          <ac:spMkLst>
            <pc:docMk/>
            <pc:sldMk cId="247247702" sldId="679"/>
            <ac:spMk id="81" creationId="{F98810A7-E114-447A-A7D6-69B27CFB5650}"/>
          </ac:spMkLst>
        </pc:spChg>
        <pc:spChg chg="add">
          <ac:chgData name="Chris Droussiotis" userId="66921b89f68d3868" providerId="LiveId" clId="{F5B1BA9B-D2CB-4CEC-A910-F395BD368302}" dt="2022-08-12T19:41:20.555" v="1769" actId="26606"/>
          <ac:spMkLst>
            <pc:docMk/>
            <pc:sldMk cId="247247702" sldId="679"/>
            <ac:spMk id="90" creationId="{4AC0CD9D-7610-4620-93B4-798CCD9AB581}"/>
          </ac:spMkLst>
        </pc:spChg>
        <pc:spChg chg="add">
          <ac:chgData name="Chris Droussiotis" userId="66921b89f68d3868" providerId="LiveId" clId="{F5B1BA9B-D2CB-4CEC-A910-F395BD368302}" dt="2022-08-12T19:41:20.555" v="1769" actId="26606"/>
          <ac:spMkLst>
            <pc:docMk/>
            <pc:sldMk cId="247247702" sldId="679"/>
            <ac:spMk id="96" creationId="{DE4D62F9-188E-4530-84C2-24BDEE4BEB82}"/>
          </ac:spMkLst>
        </pc:spChg>
        <pc:spChg chg="add">
          <ac:chgData name="Chris Droussiotis" userId="66921b89f68d3868" providerId="LiveId" clId="{F5B1BA9B-D2CB-4CEC-A910-F395BD368302}" dt="2022-08-12T19:41:20.555" v="1769" actId="26606"/>
          <ac:spMkLst>
            <pc:docMk/>
            <pc:sldMk cId="247247702" sldId="679"/>
            <ac:spMk id="98" creationId="{757B325C-3E35-45CF-9D07-3BCB281F3B9C}"/>
          </ac:spMkLst>
        </pc:spChg>
        <pc:spChg chg="add">
          <ac:chgData name="Chris Droussiotis" userId="66921b89f68d3868" providerId="LiveId" clId="{F5B1BA9B-D2CB-4CEC-A910-F395BD368302}" dt="2022-08-12T19:41:20.555" v="1769" actId="26606"/>
          <ac:spMkLst>
            <pc:docMk/>
            <pc:sldMk cId="247247702" sldId="679"/>
            <ac:spMk id="100" creationId="{C24BEC42-AFF3-40D1-93A2-A27A42E1E23C}"/>
          </ac:spMkLst>
        </pc:spChg>
        <pc:spChg chg="add">
          <ac:chgData name="Chris Droussiotis" userId="66921b89f68d3868" providerId="LiveId" clId="{F5B1BA9B-D2CB-4CEC-A910-F395BD368302}" dt="2022-08-12T19:41:20.555" v="1769" actId="26606"/>
          <ac:spMkLst>
            <pc:docMk/>
            <pc:sldMk cId="247247702" sldId="679"/>
            <ac:spMk id="102" creationId="{608F427C-1EC9-4280-9367-F2B3AA063E82}"/>
          </ac:spMkLst>
        </pc:spChg>
        <pc:spChg chg="add">
          <ac:chgData name="Chris Droussiotis" userId="66921b89f68d3868" providerId="LiveId" clId="{F5B1BA9B-D2CB-4CEC-A910-F395BD368302}" dt="2022-08-12T19:41:20.555" v="1769" actId="26606"/>
          <ac:spMkLst>
            <pc:docMk/>
            <pc:sldMk cId="247247702" sldId="679"/>
            <ac:spMk id="104" creationId="{F98810A7-E114-447A-A7D6-69B27CFB5650}"/>
          </ac:spMkLst>
        </pc:spChg>
        <pc:picChg chg="del">
          <ac:chgData name="Chris Droussiotis" userId="66921b89f68d3868" providerId="LiveId" clId="{F5B1BA9B-D2CB-4CEC-A910-F395BD368302}" dt="2022-08-12T19:41:15.893" v="1767" actId="478"/>
          <ac:picMkLst>
            <pc:docMk/>
            <pc:sldMk cId="247247702" sldId="679"/>
            <ac:picMk id="5" creationId="{F5D9993B-9244-E2E3-A141-C34BAF5CD704}"/>
          </ac:picMkLst>
        </pc:picChg>
        <pc:picChg chg="add mod">
          <ac:chgData name="Chris Droussiotis" userId="66921b89f68d3868" providerId="LiveId" clId="{F5B1BA9B-D2CB-4CEC-A910-F395BD368302}" dt="2022-08-12T19:41:25.829" v="1771" actId="14100"/>
          <ac:picMkLst>
            <pc:docMk/>
            <pc:sldMk cId="247247702" sldId="679"/>
            <ac:picMk id="6" creationId="{1E9C4253-9E87-97D1-03B1-8FC72FFECA1E}"/>
          </ac:picMkLst>
        </pc:picChg>
        <pc:picChg chg="del">
          <ac:chgData name="Chris Droussiotis" userId="66921b89f68d3868" providerId="LiveId" clId="{F5B1BA9B-D2CB-4CEC-A910-F395BD368302}" dt="2022-08-12T19:41:20.555" v="1769" actId="26606"/>
          <ac:picMkLst>
            <pc:docMk/>
            <pc:sldMk cId="247247702" sldId="679"/>
            <ac:picMk id="63" creationId="{41B68C77-138E-4BF7-A276-BD0C78A4219F}"/>
          </ac:picMkLst>
        </pc:picChg>
        <pc:picChg chg="del">
          <ac:chgData name="Chris Droussiotis" userId="66921b89f68d3868" providerId="LiveId" clId="{F5B1BA9B-D2CB-4CEC-A910-F395BD368302}" dt="2022-08-12T19:41:20.555" v="1769" actId="26606"/>
          <ac:picMkLst>
            <pc:docMk/>
            <pc:sldMk cId="247247702" sldId="679"/>
            <ac:picMk id="65" creationId="{7C268552-D473-46ED-B1B8-422042C4DEF1}"/>
          </ac:picMkLst>
        </pc:picChg>
        <pc:picChg chg="del">
          <ac:chgData name="Chris Droussiotis" userId="66921b89f68d3868" providerId="LiveId" clId="{F5B1BA9B-D2CB-4CEC-A910-F395BD368302}" dt="2022-08-12T19:41:20.555" v="1769" actId="26606"/>
          <ac:picMkLst>
            <pc:docMk/>
            <pc:sldMk cId="247247702" sldId="679"/>
            <ac:picMk id="69" creationId="{B9238B3E-24AA-439A-B527-6C5DF6D72145}"/>
          </ac:picMkLst>
        </pc:picChg>
        <pc:picChg chg="del">
          <ac:chgData name="Chris Droussiotis" userId="66921b89f68d3868" providerId="LiveId" clId="{F5B1BA9B-D2CB-4CEC-A910-F395BD368302}" dt="2022-08-12T19:41:20.555" v="1769" actId="26606"/>
          <ac:picMkLst>
            <pc:docMk/>
            <pc:sldMk cId="247247702" sldId="679"/>
            <ac:picMk id="71" creationId="{69F01145-BEA3-4CBF-AA21-10077B948CA8}"/>
          </ac:picMkLst>
        </pc:picChg>
        <pc:picChg chg="add">
          <ac:chgData name="Chris Droussiotis" userId="66921b89f68d3868" providerId="LiveId" clId="{F5B1BA9B-D2CB-4CEC-A910-F395BD368302}" dt="2022-08-12T19:41:20.555" v="1769" actId="26606"/>
          <ac:picMkLst>
            <pc:docMk/>
            <pc:sldMk cId="247247702" sldId="679"/>
            <ac:picMk id="86" creationId="{41B68C77-138E-4BF7-A276-BD0C78A4219F}"/>
          </ac:picMkLst>
        </pc:picChg>
        <pc:picChg chg="add">
          <ac:chgData name="Chris Droussiotis" userId="66921b89f68d3868" providerId="LiveId" clId="{F5B1BA9B-D2CB-4CEC-A910-F395BD368302}" dt="2022-08-12T19:41:20.555" v="1769" actId="26606"/>
          <ac:picMkLst>
            <pc:docMk/>
            <pc:sldMk cId="247247702" sldId="679"/>
            <ac:picMk id="88" creationId="{7C268552-D473-46ED-B1B8-422042C4DEF1}"/>
          </ac:picMkLst>
        </pc:picChg>
        <pc:picChg chg="add">
          <ac:chgData name="Chris Droussiotis" userId="66921b89f68d3868" providerId="LiveId" clId="{F5B1BA9B-D2CB-4CEC-A910-F395BD368302}" dt="2022-08-12T19:41:20.555" v="1769" actId="26606"/>
          <ac:picMkLst>
            <pc:docMk/>
            <pc:sldMk cId="247247702" sldId="679"/>
            <ac:picMk id="92" creationId="{B9238B3E-24AA-439A-B527-6C5DF6D72145}"/>
          </ac:picMkLst>
        </pc:picChg>
        <pc:picChg chg="add">
          <ac:chgData name="Chris Droussiotis" userId="66921b89f68d3868" providerId="LiveId" clId="{F5B1BA9B-D2CB-4CEC-A910-F395BD368302}" dt="2022-08-12T19:41:20.555" v="1769" actId="26606"/>
          <ac:picMkLst>
            <pc:docMk/>
            <pc:sldMk cId="247247702" sldId="679"/>
            <ac:picMk id="94" creationId="{69F01145-BEA3-4CBF-AA21-10077B948CA8}"/>
          </ac:picMkLst>
        </pc:picChg>
      </pc:sldChg>
      <pc:sldChg chg="modSp mod ord">
        <pc:chgData name="Chris Droussiotis" userId="66921b89f68d3868" providerId="LiveId" clId="{F5B1BA9B-D2CB-4CEC-A910-F395BD368302}" dt="2022-08-12T19:46:14.260" v="1857" actId="5793"/>
        <pc:sldMkLst>
          <pc:docMk/>
          <pc:sldMk cId="398118131" sldId="680"/>
        </pc:sldMkLst>
        <pc:spChg chg="mod">
          <ac:chgData name="Chris Droussiotis" userId="66921b89f68d3868" providerId="LiveId" clId="{F5B1BA9B-D2CB-4CEC-A910-F395BD368302}" dt="2022-08-12T19:46:14.260" v="1857" actId="5793"/>
          <ac:spMkLst>
            <pc:docMk/>
            <pc:sldMk cId="398118131" sldId="680"/>
            <ac:spMk id="3" creationId="{07AB3D8B-A865-4DB2-B596-098A527B99E8}"/>
          </ac:spMkLst>
        </pc:spChg>
      </pc:sldChg>
      <pc:sldChg chg="del delDesignElem">
        <pc:chgData name="Chris Droussiotis" userId="66921b89f68d3868" providerId="LiveId" clId="{F5B1BA9B-D2CB-4CEC-A910-F395BD368302}" dt="2022-08-12T19:41:50.089" v="1773" actId="47"/>
        <pc:sldMkLst>
          <pc:docMk/>
          <pc:sldMk cId="1632842861" sldId="680"/>
        </pc:sldMkLst>
      </pc:sldChg>
      <pc:sldChg chg="modSp mod">
        <pc:chgData name="Chris Droussiotis" userId="66921b89f68d3868" providerId="LiveId" clId="{F5B1BA9B-D2CB-4CEC-A910-F395BD368302}" dt="2022-08-12T19:53:24.696" v="1876" actId="6549"/>
        <pc:sldMkLst>
          <pc:docMk/>
          <pc:sldMk cId="3486523455" sldId="681"/>
        </pc:sldMkLst>
        <pc:spChg chg="mod">
          <ac:chgData name="Chris Droussiotis" userId="66921b89f68d3868" providerId="LiveId" clId="{F5B1BA9B-D2CB-4CEC-A910-F395BD368302}" dt="2022-08-12T19:53:24.696" v="1876" actId="6549"/>
          <ac:spMkLst>
            <pc:docMk/>
            <pc:sldMk cId="3486523455" sldId="681"/>
            <ac:spMk id="3" creationId="{07AB3D8B-A865-4DB2-B596-098A527B99E8}"/>
          </ac:spMkLst>
        </pc:spChg>
      </pc:sldChg>
      <pc:sldChg chg="modSp mod">
        <pc:chgData name="Chris Droussiotis" userId="66921b89f68d3868" providerId="LiveId" clId="{F5B1BA9B-D2CB-4CEC-A910-F395BD368302}" dt="2022-08-12T19:54:06.777" v="1890" actId="20577"/>
        <pc:sldMkLst>
          <pc:docMk/>
          <pc:sldMk cId="2435170913" sldId="682"/>
        </pc:sldMkLst>
        <pc:spChg chg="mod">
          <ac:chgData name="Chris Droussiotis" userId="66921b89f68d3868" providerId="LiveId" clId="{F5B1BA9B-D2CB-4CEC-A910-F395BD368302}" dt="2022-08-12T19:54:06.777" v="1890" actId="20577"/>
          <ac:spMkLst>
            <pc:docMk/>
            <pc:sldMk cId="2435170913" sldId="682"/>
            <ac:spMk id="3" creationId="{07AB3D8B-A865-4DB2-B596-098A527B99E8}"/>
          </ac:spMkLst>
        </pc:spChg>
      </pc:sldChg>
      <pc:sldChg chg="addSp del delDesignElem">
        <pc:chgData name="Chris Droussiotis" userId="66921b89f68d3868" providerId="LiveId" clId="{F5B1BA9B-D2CB-4CEC-A910-F395BD368302}" dt="2022-08-12T19:44:27.323" v="1827"/>
        <pc:sldMkLst>
          <pc:docMk/>
          <pc:sldMk cId="682906992" sldId="683"/>
        </pc:sldMkLst>
        <pc:spChg chg="add">
          <ac:chgData name="Chris Droussiotis" userId="66921b89f68d3868" providerId="LiveId" clId="{F5B1BA9B-D2CB-4CEC-A910-F395BD368302}" dt="2022-08-12T19:44:27.323" v="1827"/>
          <ac:spMkLst>
            <pc:docMk/>
            <pc:sldMk cId="682906992" sldId="683"/>
            <ac:spMk id="8" creationId="{74CD14DB-BB81-479F-A1FC-1C75640E9F84}"/>
          </ac:spMkLst>
        </pc:spChg>
        <pc:spChg chg="add">
          <ac:chgData name="Chris Droussiotis" userId="66921b89f68d3868" providerId="LiveId" clId="{F5B1BA9B-D2CB-4CEC-A910-F395BD368302}" dt="2022-08-12T19:44:27.323" v="1827"/>
          <ac:spMkLst>
            <pc:docMk/>
            <pc:sldMk cId="682906992" sldId="683"/>
            <ac:spMk id="10" creationId="{C943A91B-7CA7-4592-A975-73B1BF8C4C74}"/>
          </ac:spMkLst>
        </pc:spChg>
        <pc:spChg chg="add">
          <ac:chgData name="Chris Droussiotis" userId="66921b89f68d3868" providerId="LiveId" clId="{F5B1BA9B-D2CB-4CEC-A910-F395BD368302}" dt="2022-08-12T19:44:27.323" v="1827"/>
          <ac:spMkLst>
            <pc:docMk/>
            <pc:sldMk cId="682906992" sldId="683"/>
            <ac:spMk id="12" creationId="{EC471314-E46A-414B-8D91-74880E84F187}"/>
          </ac:spMkLst>
        </pc:spChg>
        <pc:spChg chg="add">
          <ac:chgData name="Chris Droussiotis" userId="66921b89f68d3868" providerId="LiveId" clId="{F5B1BA9B-D2CB-4CEC-A910-F395BD368302}" dt="2022-08-12T19:44:27.323" v="1827"/>
          <ac:spMkLst>
            <pc:docMk/>
            <pc:sldMk cId="682906992" sldId="683"/>
            <ac:spMk id="14" creationId="{6A681326-1C9D-44A3-A627-3871BDAE4127}"/>
          </ac:spMkLst>
        </pc:spChg>
      </pc:sldChg>
      <pc:sldChg chg="modSp mod">
        <pc:chgData name="Chris Droussiotis" userId="66921b89f68d3868" providerId="LiveId" clId="{F5B1BA9B-D2CB-4CEC-A910-F395BD368302}" dt="2022-08-12T19:46:21.764" v="1858" actId="5793"/>
        <pc:sldMkLst>
          <pc:docMk/>
          <pc:sldMk cId="3962080718" sldId="683"/>
        </pc:sldMkLst>
        <pc:spChg chg="mod">
          <ac:chgData name="Chris Droussiotis" userId="66921b89f68d3868" providerId="LiveId" clId="{F5B1BA9B-D2CB-4CEC-A910-F395BD368302}" dt="2022-08-12T19:46:21.764" v="1858" actId="5793"/>
          <ac:spMkLst>
            <pc:docMk/>
            <pc:sldMk cId="3962080718" sldId="683"/>
            <ac:spMk id="3" creationId="{07AB3D8B-A865-4DB2-B596-098A527B99E8}"/>
          </ac:spMkLst>
        </pc:spChg>
      </pc:sldChg>
      <pc:sldChg chg="modSp mod">
        <pc:chgData name="Chris Droussiotis" userId="66921b89f68d3868" providerId="LiveId" clId="{F5B1BA9B-D2CB-4CEC-A910-F395BD368302}" dt="2022-08-12T19:46:10.492" v="1856" actId="5793"/>
        <pc:sldMkLst>
          <pc:docMk/>
          <pc:sldMk cId="795883194" sldId="684"/>
        </pc:sldMkLst>
        <pc:spChg chg="mod">
          <ac:chgData name="Chris Droussiotis" userId="66921b89f68d3868" providerId="LiveId" clId="{F5B1BA9B-D2CB-4CEC-A910-F395BD368302}" dt="2022-08-12T19:46:10.492" v="1856" actId="5793"/>
          <ac:spMkLst>
            <pc:docMk/>
            <pc:sldMk cId="795883194" sldId="684"/>
            <ac:spMk id="3" creationId="{07AB3D8B-A865-4DB2-B596-098A527B99E8}"/>
          </ac:spMkLst>
        </pc:spChg>
      </pc:sldChg>
      <pc:sldChg chg="addSp del delDesignElem">
        <pc:chgData name="Chris Droussiotis" userId="66921b89f68d3868" providerId="LiveId" clId="{F5B1BA9B-D2CB-4CEC-A910-F395BD368302}" dt="2022-08-12T19:45:56.092" v="1852"/>
        <pc:sldMkLst>
          <pc:docMk/>
          <pc:sldMk cId="2024916168" sldId="684"/>
        </pc:sldMkLst>
        <pc:spChg chg="add">
          <ac:chgData name="Chris Droussiotis" userId="66921b89f68d3868" providerId="LiveId" clId="{F5B1BA9B-D2CB-4CEC-A910-F395BD368302}" dt="2022-08-12T19:45:56.092" v="1852"/>
          <ac:spMkLst>
            <pc:docMk/>
            <pc:sldMk cId="2024916168" sldId="684"/>
            <ac:spMk id="8" creationId="{74CD14DB-BB81-479F-A1FC-1C75640E9F84}"/>
          </ac:spMkLst>
        </pc:spChg>
        <pc:spChg chg="add">
          <ac:chgData name="Chris Droussiotis" userId="66921b89f68d3868" providerId="LiveId" clId="{F5B1BA9B-D2CB-4CEC-A910-F395BD368302}" dt="2022-08-12T19:45:56.092" v="1852"/>
          <ac:spMkLst>
            <pc:docMk/>
            <pc:sldMk cId="2024916168" sldId="684"/>
            <ac:spMk id="10" creationId="{C943A91B-7CA7-4592-A975-73B1BF8C4C74}"/>
          </ac:spMkLst>
        </pc:spChg>
        <pc:spChg chg="add">
          <ac:chgData name="Chris Droussiotis" userId="66921b89f68d3868" providerId="LiveId" clId="{F5B1BA9B-D2CB-4CEC-A910-F395BD368302}" dt="2022-08-12T19:45:56.092" v="1852"/>
          <ac:spMkLst>
            <pc:docMk/>
            <pc:sldMk cId="2024916168" sldId="684"/>
            <ac:spMk id="12" creationId="{EC471314-E46A-414B-8D91-74880E84F187}"/>
          </ac:spMkLst>
        </pc:spChg>
        <pc:spChg chg="add">
          <ac:chgData name="Chris Droussiotis" userId="66921b89f68d3868" providerId="LiveId" clId="{F5B1BA9B-D2CB-4CEC-A910-F395BD368302}" dt="2022-08-12T19:45:56.092" v="1852"/>
          <ac:spMkLst>
            <pc:docMk/>
            <pc:sldMk cId="2024916168" sldId="684"/>
            <ac:spMk id="14" creationId="{6A681326-1C9D-44A3-A627-3871BDAE41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5/26/2023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5/26/2023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6</a:t>
            </a:fld>
            <a:endParaRPr lang="en-US" dirty="0"/>
          </a:p>
        </p:txBody>
      </p:sp>
    </p:spTree>
    <p:extLst>
      <p:ext uri="{BB962C8B-B14F-4D97-AF65-F5344CB8AC3E}">
        <p14:creationId xmlns:p14="http://schemas.microsoft.com/office/powerpoint/2010/main" val="89745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95937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225759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02122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5/26/2023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5/26/2023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5/26/2023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5/26/2023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5/26/2023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5/26/2023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5/26/2023</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0.xml"/><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4.xml"/><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6.xml"/><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8.xml"/><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31322" y="609600"/>
            <a:ext cx="6186578" cy="1622321"/>
          </a:xfrm>
        </p:spPr>
        <p:txBody>
          <a:bodyPr vert="horz" lIns="91440" tIns="45720" rIns="91440" bIns="45720" rtlCol="0" anchor="t">
            <a:normAutofit fontScale="90000"/>
          </a:bodyPr>
          <a:lstStyle/>
          <a:p>
            <a:pPr defTabSz="457200"/>
            <a:r>
              <a:rPr lang="en-US" sz="4200" dirty="0">
                <a:solidFill>
                  <a:srgbClr val="EBEBEB"/>
                </a:solidFill>
              </a:rPr>
              <a:t>Chapter 5: Company Specific and Industry Risk</a:t>
            </a:r>
            <a:br>
              <a:rPr lang="en-US" sz="4200" dirty="0">
                <a:solidFill>
                  <a:srgbClr val="EBEBEB"/>
                </a:solidFill>
              </a:rPr>
            </a:br>
            <a:br>
              <a:rPr lang="en-US" sz="4200" dirty="0">
                <a:solidFill>
                  <a:srgbClr val="EBEBEB"/>
                </a:solidFill>
              </a:rPr>
            </a:br>
            <a:br>
              <a:rPr lang="en-US" sz="4200" dirty="0">
                <a:solidFill>
                  <a:srgbClr val="EBEBEB"/>
                </a:solidFill>
              </a:rPr>
            </a:br>
            <a:r>
              <a:rPr lang="en-US" sz="2700" dirty="0">
                <a:solidFill>
                  <a:srgbClr val="FFFF00"/>
                </a:solidFill>
              </a:rPr>
              <a:t>Case Study: HOME SUITES (HSE)</a:t>
            </a:r>
            <a:br>
              <a:rPr lang="en-US" sz="2700" dirty="0">
                <a:solidFill>
                  <a:srgbClr val="FFFF00"/>
                </a:solidFill>
              </a:rPr>
            </a:br>
            <a:endParaRPr lang="en-US" sz="2700" dirty="0">
              <a:solidFill>
                <a:srgbClr val="FFFF00"/>
              </a:solidFill>
            </a:endParaRP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5</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a:solidFill>
                  <a:srgbClr val="FFFFFF"/>
                </a:solidFill>
              </a:rPr>
              <a:t>CASE STUDY: HOME SUITES (HSE)</a:t>
            </a:r>
            <a:endParaRPr lang="en-US" dirty="0">
              <a:solidFill>
                <a:srgbClr val="FFFFFF"/>
              </a:solidFill>
            </a:endParaRPr>
          </a:p>
        </p:txBody>
      </p:sp>
      <p:sp>
        <p:nvSpPr>
          <p:cNvPr id="3" name="Content Placeholder 2"/>
          <p:cNvSpPr>
            <a:spLocks noGrp="1"/>
          </p:cNvSpPr>
          <p:nvPr>
            <p:ph idx="1"/>
          </p:nvPr>
        </p:nvSpPr>
        <p:spPr>
          <a:xfrm>
            <a:off x="61127" y="2292938"/>
            <a:ext cx="11817315" cy="4385220"/>
          </a:xfrm>
        </p:spPr>
        <p:txBody>
          <a:bodyPr>
            <a:normAutofit/>
          </a:bodyPr>
          <a:lstStyle/>
          <a:p>
            <a:pPr algn="l"/>
            <a:r>
              <a:rPr lang="en-US" sz="1800" b="1" i="0" u="none" strike="noStrike" baseline="0" dirty="0">
                <a:solidFill>
                  <a:srgbClr val="0A703B"/>
                </a:solidFill>
                <a:latin typeface="Lato-Bold"/>
              </a:rPr>
              <a:t>CREDIT APPLICATION—BUSINESS PROFILE</a:t>
            </a:r>
          </a:p>
          <a:p>
            <a:pPr algn="l"/>
            <a:r>
              <a:rPr lang="en-US" sz="1800" b="0" i="0" u="none" strike="noStrike" baseline="0" dirty="0">
                <a:solidFill>
                  <a:srgbClr val="000000"/>
                </a:solidFill>
                <a:latin typeface="Lato-Light"/>
              </a:rPr>
              <a:t>Mia, the analyst of the deal team, completes the following business profile as part of the credit application. The business profile contains specific information about the company that the credit committee needs to know about the potential borrower of the bank to make a credit decision.</a:t>
            </a:r>
            <a:endParaRPr lang="en-US" sz="1800" b="1" i="0" u="none" strike="noStrike" baseline="0" dirty="0">
              <a:latin typeface="Lato-Bold"/>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pic>
        <p:nvPicPr>
          <p:cNvPr id="6" name="Picture 5">
            <a:extLst>
              <a:ext uri="{FF2B5EF4-FFF2-40B4-BE49-F238E27FC236}">
                <a16:creationId xmlns:a16="http://schemas.microsoft.com/office/drawing/2014/main" id="{F538672E-A759-4FB2-7E13-5740972F6D55}"/>
              </a:ext>
            </a:extLst>
          </p:cNvPr>
          <p:cNvPicPr>
            <a:picLocks noChangeAspect="1"/>
          </p:cNvPicPr>
          <p:nvPr/>
        </p:nvPicPr>
        <p:blipFill>
          <a:blip r:embed="rId7"/>
          <a:stretch>
            <a:fillRect/>
          </a:stretch>
        </p:blipFill>
        <p:spPr>
          <a:xfrm>
            <a:off x="455612" y="3750850"/>
            <a:ext cx="7680328" cy="2927307"/>
          </a:xfrm>
          <a:prstGeom prst="rect">
            <a:avLst/>
          </a:prstGeom>
          <a:ln w="28575">
            <a:solidFill>
              <a:schemeClr val="accent1"/>
            </a:solidFill>
          </a:ln>
        </p:spPr>
      </p:pic>
    </p:spTree>
    <p:extLst>
      <p:ext uri="{BB962C8B-B14F-4D97-AF65-F5344CB8AC3E}">
        <p14:creationId xmlns:p14="http://schemas.microsoft.com/office/powerpoint/2010/main" val="3402094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algn="l"/>
            <a:r>
              <a:rPr lang="en-US" sz="1800" b="1" i="1" u="none" strike="noStrike" baseline="0" dirty="0">
                <a:solidFill>
                  <a:srgbClr val="4BAA86"/>
                </a:solidFill>
                <a:latin typeface="Lato-BoldItalic"/>
              </a:rPr>
              <a:t>Business and History: Home Suites Inc (“Home Suites,” the “Company,” NYSE: HSE)</a:t>
            </a:r>
          </a:p>
          <a:p>
            <a:pPr algn="l"/>
            <a:r>
              <a:rPr lang="en-US" sz="1800" b="0" i="0" u="none" strike="noStrike" baseline="0" dirty="0">
                <a:solidFill>
                  <a:srgbClr val="000000"/>
                </a:solidFill>
                <a:latin typeface="Lato-Light"/>
              </a:rPr>
              <a:t>Founded in 1991, Home Suites is a hotel chain headquartered in New York, United States. It owns, operates, and manages a hotel network of around 780 hotels in the United States. As of December 31, 2020, the Company owned and operated 676 hotels with 74,400 rooms with 8,900 employees. It serves customers in the mid-priced extended-stay segment of the hotel and lodging industry. The Company also licenses its “Home Suites” brand to third-party franchisees. As of December 31, 2020, the company franchised 99 hotel properties, approximately 10,500 rooms. </a:t>
            </a:r>
          </a:p>
          <a:p>
            <a:pPr algn="l"/>
            <a:r>
              <a:rPr lang="en-US" sz="1800" b="0" i="0" u="none" strike="noStrike" baseline="0" dirty="0">
                <a:solidFill>
                  <a:srgbClr val="000000"/>
                </a:solidFill>
                <a:latin typeface="Lato-Light"/>
              </a:rPr>
              <a:t>The Company’s extended-stay hotels offer customers an alternative option to traditional rental apartments and hotels. The average length of stay is approximately a month with the flexibility of shorter or longer terms upon clients’ requests. By contrast, the typical length of stay is over 6 months for traditional rental apartments and 3–5 days for traditional hotels. The rooms are fully furnished with in-room kitchens and other complimentary amenities that are normally available in a hotel: breakfast, free Wi-Fi, TVs, and housekeeping service, which is typically provided weekly.</a:t>
            </a:r>
            <a:endParaRPr lang="en-US" sz="1800" b="0" i="0" u="none" strike="noStrike" baseline="0" dirty="0">
              <a:latin typeface="Lato-Light"/>
            </a:endParaRPr>
          </a:p>
        </p:txBody>
      </p:sp>
    </p:spTree>
    <p:extLst>
      <p:ext uri="{BB962C8B-B14F-4D97-AF65-F5344CB8AC3E}">
        <p14:creationId xmlns:p14="http://schemas.microsoft.com/office/powerpoint/2010/main" val="2120878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0196" y="2362200"/>
            <a:ext cx="11811000" cy="3484879"/>
          </a:xfrm>
        </p:spPr>
        <p:txBody>
          <a:bodyPr>
            <a:noAutofit/>
          </a:bodyPr>
          <a:lstStyle/>
          <a:p>
            <a:pPr algn="l"/>
            <a:r>
              <a:rPr lang="en-US" sz="1800" b="1" i="1" u="none" strike="noStrike" baseline="0" dirty="0">
                <a:solidFill>
                  <a:srgbClr val="DD9F28"/>
                </a:solidFill>
                <a:latin typeface="Lato-BoldItalic"/>
              </a:rPr>
              <a:t>History</a:t>
            </a:r>
          </a:p>
          <a:p>
            <a:pPr algn="l"/>
            <a:r>
              <a:rPr lang="en-US" sz="1800" b="1" i="0" u="none" strike="noStrike" baseline="0" dirty="0">
                <a:solidFill>
                  <a:srgbClr val="000000"/>
                </a:solidFill>
                <a:latin typeface="Lato-Bold"/>
              </a:rPr>
              <a:t>1991: </a:t>
            </a:r>
            <a:r>
              <a:rPr lang="en-US" sz="1800" b="0" i="0" u="none" strike="noStrike" baseline="0" dirty="0">
                <a:solidFill>
                  <a:srgbClr val="000000"/>
                </a:solidFill>
                <a:latin typeface="Lato-Light"/>
              </a:rPr>
              <a:t>The company was founded in New York as a family-owned vacation hotel “Suites.”</a:t>
            </a:r>
          </a:p>
          <a:p>
            <a:pPr algn="l"/>
            <a:r>
              <a:rPr lang="en-US" sz="1800" b="1" i="0" u="none" strike="noStrike" baseline="0" dirty="0">
                <a:solidFill>
                  <a:srgbClr val="000000"/>
                </a:solidFill>
                <a:latin typeface="Lato-Bold"/>
              </a:rPr>
              <a:t>1996: </a:t>
            </a:r>
            <a:r>
              <a:rPr lang="en-US" sz="1800" b="0" i="0" u="none" strike="noStrike" baseline="0" dirty="0">
                <a:solidFill>
                  <a:srgbClr val="000000"/>
                </a:solidFill>
                <a:latin typeface="Lato-Light"/>
              </a:rPr>
              <a:t>The family-owned hotel was acquired by a hotel developing firm, HDeveloper, </a:t>
            </a:r>
            <a:r>
              <a:rPr lang="en-US" sz="1800" b="0" i="0" u="none" strike="noStrike" baseline="0" dirty="0" err="1">
                <a:solidFill>
                  <a:srgbClr val="000000"/>
                </a:solidFill>
                <a:latin typeface="Lato-Light"/>
              </a:rPr>
              <a:t>andstarted</a:t>
            </a:r>
            <a:r>
              <a:rPr lang="en-US" sz="1800" b="0" i="0" u="none" strike="noStrike" baseline="0" dirty="0">
                <a:solidFill>
                  <a:srgbClr val="000000"/>
                </a:solidFill>
                <a:latin typeface="Lato-Light"/>
              </a:rPr>
              <a:t> to operate under the brand name “Home Suites.”</a:t>
            </a:r>
          </a:p>
          <a:p>
            <a:pPr algn="l"/>
            <a:r>
              <a:rPr lang="en-US" sz="1800" b="1" i="0" u="none" strike="noStrike" baseline="0" dirty="0">
                <a:latin typeface="Lato-Bold"/>
              </a:rPr>
              <a:t>1997–2001: </a:t>
            </a:r>
            <a:r>
              <a:rPr lang="en-US" sz="1800" b="0" i="0" u="none" strike="noStrike" baseline="0" dirty="0">
                <a:latin typeface="Lato-Light"/>
              </a:rPr>
              <a:t>The company started to expand through selective acquisitions of extended-stay</a:t>
            </a:r>
          </a:p>
          <a:p>
            <a:pPr algn="l"/>
            <a:r>
              <a:rPr lang="en-US" sz="1800" b="0" i="0" u="none" strike="noStrike" baseline="0" dirty="0">
                <a:latin typeface="Lato-Light"/>
              </a:rPr>
              <a:t>hotels nationwide.</a:t>
            </a:r>
          </a:p>
          <a:p>
            <a:pPr algn="l"/>
            <a:r>
              <a:rPr lang="en-US" sz="1800" b="1" i="0" u="none" strike="noStrike" baseline="0" dirty="0">
                <a:latin typeface="Lato-Bold"/>
              </a:rPr>
              <a:t>2003: </a:t>
            </a:r>
            <a:r>
              <a:rPr lang="en-US" sz="1800" b="0" i="0" u="none" strike="noStrike" baseline="0" dirty="0">
                <a:latin typeface="Lato-Light"/>
              </a:rPr>
              <a:t>Home Suites Inc was formally incorporated as a result of a spin-off from </a:t>
            </a:r>
            <a:r>
              <a:rPr lang="en-US" sz="1800" b="0" i="0" u="none" strike="noStrike" baseline="0" dirty="0" err="1">
                <a:latin typeface="Lato-Light"/>
              </a:rPr>
              <a:t>Hdeveloper</a:t>
            </a:r>
            <a:r>
              <a:rPr lang="en-US" sz="1800" b="0" i="0" u="none" strike="noStrike" baseline="0" dirty="0">
                <a:latin typeface="Lato-Light"/>
              </a:rPr>
              <a:t> and started to operate as a stand-alone hotel chain company.</a:t>
            </a:r>
          </a:p>
          <a:p>
            <a:pPr algn="l"/>
            <a:r>
              <a:rPr lang="en-US" sz="1800" b="1" i="0" u="none" strike="noStrike" baseline="0" dirty="0">
                <a:latin typeface="Lato-Bold"/>
              </a:rPr>
              <a:t>2006: </a:t>
            </a:r>
            <a:r>
              <a:rPr lang="en-US" sz="1800" b="0" i="0" u="none" strike="noStrike" baseline="0" dirty="0">
                <a:latin typeface="Lato-Light"/>
              </a:rPr>
              <a:t>The franchise business model was launched to let third parties join the hotel chain via franchise agreements. The company further expanded its footprint in the United States.</a:t>
            </a:r>
          </a:p>
          <a:p>
            <a:r>
              <a:rPr lang="en-US" sz="1800" b="1" i="0" u="none" strike="noStrike" baseline="0" dirty="0">
                <a:latin typeface="Lato-Bold"/>
              </a:rPr>
              <a:t>2009: </a:t>
            </a:r>
            <a:r>
              <a:rPr lang="en-US" sz="1800" b="0" i="0" u="none" strike="noStrike" baseline="0" dirty="0">
                <a:latin typeface="Lato-Light"/>
              </a:rPr>
              <a:t>Following the financial crisis, the company brought in a new management team. The new management team started the reevaluation process of the company’s business model and strategies.</a:t>
            </a:r>
          </a:p>
          <a:p>
            <a:pPr algn="l"/>
            <a:endParaRPr lang="en-US" sz="1800" b="0" i="0" u="none" strike="noStrike" baseline="0" dirty="0">
              <a:latin typeface="Lato-Light"/>
            </a:endParaRPr>
          </a:p>
        </p:txBody>
      </p:sp>
    </p:spTree>
    <p:extLst>
      <p:ext uri="{BB962C8B-B14F-4D97-AF65-F5344CB8AC3E}">
        <p14:creationId xmlns:p14="http://schemas.microsoft.com/office/powerpoint/2010/main" val="4072795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150512"/>
            <a:ext cx="11811000" cy="3484879"/>
          </a:xfrm>
        </p:spPr>
        <p:txBody>
          <a:bodyPr>
            <a:noAutofit/>
          </a:bodyPr>
          <a:lstStyle/>
          <a:p>
            <a:pPr algn="l"/>
            <a:r>
              <a:rPr lang="en-US" sz="1800" b="1" i="1" u="none" strike="noStrike" baseline="0" dirty="0">
                <a:solidFill>
                  <a:srgbClr val="DD9F28"/>
                </a:solidFill>
                <a:latin typeface="Lato-BoldItalic"/>
              </a:rPr>
              <a:t>History</a:t>
            </a:r>
          </a:p>
          <a:p>
            <a:pPr algn="l"/>
            <a:r>
              <a:rPr lang="en-US" sz="1800" b="1" i="0" u="none" strike="noStrike" baseline="0" dirty="0">
                <a:latin typeface="Lato-Bold"/>
              </a:rPr>
              <a:t>2010: </a:t>
            </a:r>
            <a:r>
              <a:rPr lang="en-US" sz="1800" b="0" i="0" u="none" strike="noStrike" baseline="0" dirty="0">
                <a:latin typeface="Lato-Light"/>
              </a:rPr>
              <a:t>As a result of the new management’s reevaluation process, the company focused its operations mainly on the </a:t>
            </a:r>
            <a:r>
              <a:rPr lang="en-US" sz="1800" b="0" i="0" u="none" strike="noStrike" baseline="0" dirty="0" err="1">
                <a:latin typeface="Lato-Light"/>
              </a:rPr>
              <a:t>midpriced</a:t>
            </a:r>
            <a:r>
              <a:rPr lang="en-US" sz="1800" b="0" i="0" u="none" strike="noStrike" baseline="0" dirty="0">
                <a:latin typeface="Lato-Light"/>
              </a:rPr>
              <a:t> extended-stay segment of the hotel and lodging industry.</a:t>
            </a:r>
          </a:p>
          <a:p>
            <a:pPr algn="l"/>
            <a:r>
              <a:rPr lang="en-US" sz="1800" b="1" i="0" u="none" strike="noStrike" baseline="0" dirty="0">
                <a:latin typeface="Lato-Bold"/>
              </a:rPr>
              <a:t>2011: </a:t>
            </a:r>
            <a:r>
              <a:rPr lang="en-US" sz="1800" b="0" i="0" u="none" strike="noStrike" baseline="0" dirty="0">
                <a:latin typeface="Lato-Light"/>
              </a:rPr>
              <a:t>The company launched IPO and started to be publicly traded in the New York Stock Exchange under the ticker “HSE.”</a:t>
            </a:r>
          </a:p>
          <a:p>
            <a:pPr algn="l"/>
            <a:r>
              <a:rPr lang="en-US" sz="1800" b="1" i="0" u="none" strike="noStrike" baseline="0" dirty="0">
                <a:latin typeface="Lato-Bold"/>
              </a:rPr>
              <a:t>2015: </a:t>
            </a:r>
            <a:r>
              <a:rPr lang="en-US" sz="1800" b="0" i="0" u="none" strike="noStrike" baseline="0" dirty="0">
                <a:latin typeface="Lato-Light"/>
              </a:rPr>
              <a:t>Chris Smith joined the firm as CEO as the previous CEO announced his retirement. Chris later hired Daniel Brandel as CFO of the company. </a:t>
            </a:r>
          </a:p>
          <a:p>
            <a:pPr algn="l"/>
            <a:r>
              <a:rPr lang="en-US" sz="1800" b="1" i="0" u="none" strike="noStrike" baseline="0" dirty="0">
                <a:latin typeface="Lato-Bold"/>
              </a:rPr>
              <a:t>2020: </a:t>
            </a:r>
            <a:r>
              <a:rPr lang="en-US" sz="1800" b="0" i="0" u="none" strike="noStrike" baseline="0" dirty="0">
                <a:latin typeface="Lato-Light"/>
              </a:rPr>
              <a:t>As the COVID-19 pandemic negatively impacted the global economy, as well as the lodging industry, the company incorporated new business strategies to provide temporary stay for health-care providers and offered quarantine services for travelers. The company also won contracts from the local government as a provider of shelters to homeless people to prevent the spread of the virus.</a:t>
            </a:r>
          </a:p>
          <a:p>
            <a:pPr algn="l"/>
            <a:r>
              <a:rPr lang="en-US" sz="1800" b="1" i="0" u="none" strike="noStrike" baseline="0" dirty="0">
                <a:latin typeface="Lato-Bold"/>
              </a:rPr>
              <a:t>2021: </a:t>
            </a:r>
            <a:r>
              <a:rPr lang="en-US" sz="1800" b="0" i="0" u="none" strike="noStrike" baseline="0" dirty="0">
                <a:latin typeface="Lato-Light"/>
              </a:rPr>
              <a:t>A consortium formed by private equity firms, SuperInv and AllStar, announced the acquisition of Home Suites.</a:t>
            </a:r>
            <a:endParaRPr lang="en-US" sz="1800" b="1" i="1" u="none" strike="noStrike" baseline="0" dirty="0">
              <a:solidFill>
                <a:srgbClr val="4BAA86"/>
              </a:solidFill>
              <a:latin typeface="Lato-BoldItalic"/>
            </a:endParaRPr>
          </a:p>
        </p:txBody>
      </p:sp>
    </p:spTree>
    <p:extLst>
      <p:ext uri="{BB962C8B-B14F-4D97-AF65-F5344CB8AC3E}">
        <p14:creationId xmlns:p14="http://schemas.microsoft.com/office/powerpoint/2010/main" val="2057077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gn="l">
              <a:buNone/>
            </a:pPr>
            <a:r>
              <a:rPr lang="en-US" sz="1800" b="1" i="1" u="none" strike="noStrike" baseline="0" dirty="0">
                <a:solidFill>
                  <a:srgbClr val="4BAA86"/>
                </a:solidFill>
                <a:latin typeface="Lato-BoldItalic"/>
              </a:rPr>
              <a:t>Ownership and Management</a:t>
            </a:r>
          </a:p>
          <a:p>
            <a:pPr marL="0" indent="0" algn="l">
              <a:buNone/>
            </a:pPr>
            <a:r>
              <a:rPr lang="en-US" sz="1800" b="0" i="0" u="none" strike="noStrike" baseline="0" dirty="0">
                <a:solidFill>
                  <a:srgbClr val="000000"/>
                </a:solidFill>
                <a:latin typeface="Lato-Light"/>
              </a:rPr>
              <a:t>Upon the closing of the proposed LBO transaction, the Company will be privately owned by private equity firms SuperInv (60%) and AllStar (40%).</a:t>
            </a:r>
          </a:p>
          <a:p>
            <a:pPr algn="l"/>
            <a:r>
              <a:rPr lang="en-US" sz="1800" b="1" i="1" u="none" strike="noStrike" baseline="0" dirty="0">
                <a:solidFill>
                  <a:srgbClr val="DD9F28"/>
                </a:solidFill>
                <a:latin typeface="Lato-BoldItalic"/>
              </a:rPr>
              <a:t>Sponsors (Private Equity Firm)</a:t>
            </a:r>
          </a:p>
          <a:p>
            <a:pPr algn="l"/>
            <a:r>
              <a:rPr lang="en-US" sz="1800" b="1" i="0" u="none" strike="noStrike" baseline="0" dirty="0">
                <a:solidFill>
                  <a:srgbClr val="000000"/>
                </a:solidFill>
                <a:latin typeface="Lato-Bold"/>
              </a:rPr>
              <a:t>SuperInv. </a:t>
            </a:r>
            <a:r>
              <a:rPr lang="en-US" sz="1800" b="0" i="0" u="none" strike="noStrike" baseline="0" dirty="0">
                <a:solidFill>
                  <a:srgbClr val="000000"/>
                </a:solidFill>
                <a:latin typeface="Lato-Light"/>
              </a:rPr>
              <a:t>SuperInv, formed in 1990, is a global private equity firm with a focus on real estate and a total of approximately 600 employees managing $137.2 billion of total assets under management (“AUM”) as of December 31, 2020. The firm pursues companies in both established and growth-oriented stages. Through its 30 years of investment in real estate, it has acquired several hotel businesses and successfully grown the business with </a:t>
            </a:r>
            <a:r>
              <a:rPr lang="en-US" sz="1800" b="0" i="0" u="none" strike="noStrike" baseline="0" dirty="0">
                <a:latin typeface="Lato-Light"/>
              </a:rPr>
              <a:t>an average internal rate of return (“IRR”) of 32% of its hotel portfolio. SuperInv has a dedicated team consisting of hotel industry experts with an average of over 20 years of experience. Those professionals have proven success in achieving </a:t>
            </a:r>
            <a:r>
              <a:rPr lang="en-US" sz="1800" b="0" i="0" u="none" strike="noStrike" baseline="0" dirty="0" err="1">
                <a:latin typeface="Lato-Light"/>
              </a:rPr>
              <a:t>SuperInv’s</a:t>
            </a:r>
            <a:r>
              <a:rPr lang="en-US" sz="1800" b="0" i="0" u="none" strike="noStrike" baseline="0" dirty="0">
                <a:latin typeface="Lato-Light"/>
              </a:rPr>
              <a:t> hotel portfolio companies’ growth and operational improvements.</a:t>
            </a:r>
          </a:p>
        </p:txBody>
      </p:sp>
    </p:spTree>
    <p:extLst>
      <p:ext uri="{BB962C8B-B14F-4D97-AF65-F5344CB8AC3E}">
        <p14:creationId xmlns:p14="http://schemas.microsoft.com/office/powerpoint/2010/main" val="778433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4232673"/>
          </a:xfrm>
        </p:spPr>
        <p:txBody>
          <a:bodyPr>
            <a:noAutofit/>
          </a:bodyPr>
          <a:lstStyle/>
          <a:p>
            <a:pPr algn="l"/>
            <a:r>
              <a:rPr lang="en-US" sz="1800" b="1" i="0" u="none" strike="noStrike" baseline="0" dirty="0">
                <a:latin typeface="Lato-Bold"/>
              </a:rPr>
              <a:t>AllStar. </a:t>
            </a:r>
            <a:r>
              <a:rPr lang="en-US" sz="1800" b="0" i="0" u="none" strike="noStrike" baseline="0" dirty="0">
                <a:latin typeface="Lato-Light"/>
              </a:rPr>
              <a:t>AllStar, incorporated in 1986, is one of the world’s biggest private equity firms with over 750 employees globally and $201.2 billion of total AUM as of December 31, 2020. It has a diversified portfolio, spanning industries, geographies, and strategies. The firm has delivered strong investment results across economic cycles and business stages. It recently closed the fundraising of FUND IV with a total committed capital of $60 billion. The fund will be designated to investment in categories of real estate on a global basis. Since its inception, AllStar has successfully executed its investment strategies.</a:t>
            </a:r>
          </a:p>
          <a:p>
            <a:pPr algn="l"/>
            <a:endParaRPr lang="en-US" sz="1800" b="0" i="0" u="none" strike="noStrike" baseline="0" dirty="0">
              <a:latin typeface="Lato-Light"/>
            </a:endParaRPr>
          </a:p>
        </p:txBody>
      </p:sp>
    </p:spTree>
    <p:extLst>
      <p:ext uri="{BB962C8B-B14F-4D97-AF65-F5344CB8AC3E}">
        <p14:creationId xmlns:p14="http://schemas.microsoft.com/office/powerpoint/2010/main" val="1077977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648762" y="629266"/>
            <a:ext cx="4165424" cy="1622321"/>
          </a:xfrm>
        </p:spPr>
        <p:txBody>
          <a:bodyPr>
            <a:normAutofit/>
          </a:bodyPr>
          <a:lstStyle/>
          <a:p>
            <a:pPr>
              <a:lnSpc>
                <a:spcPct val="90000"/>
              </a:lnSpc>
            </a:pPr>
            <a:r>
              <a:rPr lang="en-US" sz="3600">
                <a:solidFill>
                  <a:srgbClr val="EBEBEB"/>
                </a:solidFill>
              </a:rPr>
              <a:t>CASE STUDY: HOME SUITES (HSE)</a:t>
            </a:r>
          </a:p>
        </p:txBody>
      </p:sp>
      <p:sp>
        <p:nvSpPr>
          <p:cNvPr id="2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Content Placeholder 6">
            <a:extLst>
              <a:ext uri="{FF2B5EF4-FFF2-40B4-BE49-F238E27FC236}">
                <a16:creationId xmlns:a16="http://schemas.microsoft.com/office/drawing/2014/main" id="{9FF52126-B3BA-1D25-31A8-73F88400C43D}"/>
              </a:ext>
            </a:extLst>
          </p:cNvPr>
          <p:cNvPicPr>
            <a:picLocks noChangeAspect="1"/>
          </p:cNvPicPr>
          <p:nvPr/>
        </p:nvPicPr>
        <p:blipFill>
          <a:blip r:embed="rId2"/>
          <a:stretch>
            <a:fillRect/>
          </a:stretch>
        </p:blipFill>
        <p:spPr>
          <a:xfrm>
            <a:off x="6113685" y="647698"/>
            <a:ext cx="5405908" cy="5562601"/>
          </a:xfrm>
          <a:prstGeom prst="rect">
            <a:avLst/>
          </a:prstGeom>
          <a:effectLst/>
        </p:spPr>
      </p:pic>
      <p:sp>
        <p:nvSpPr>
          <p:cNvPr id="27" name="Rectangle 2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Content Placeholder 17">
            <a:extLst>
              <a:ext uri="{FF2B5EF4-FFF2-40B4-BE49-F238E27FC236}">
                <a16:creationId xmlns:a16="http://schemas.microsoft.com/office/drawing/2014/main" id="{DD8172F2-4DDC-213C-7786-28932055E74D}"/>
              </a:ext>
            </a:extLst>
          </p:cNvPr>
          <p:cNvSpPr>
            <a:spLocks noGrp="1"/>
          </p:cNvSpPr>
          <p:nvPr>
            <p:ph idx="1"/>
          </p:nvPr>
        </p:nvSpPr>
        <p:spPr>
          <a:xfrm>
            <a:off x="648762" y="2438400"/>
            <a:ext cx="4165423" cy="3785419"/>
          </a:xfrm>
        </p:spPr>
        <p:txBody>
          <a:bodyPr>
            <a:normAutofit/>
          </a:bodyPr>
          <a:lstStyle/>
          <a:p>
            <a:r>
              <a:rPr lang="en-US" dirty="0">
                <a:solidFill>
                  <a:srgbClr val="EBEBEB"/>
                </a:solidFill>
              </a:rPr>
              <a:t>Proforma Corporate Structure</a:t>
            </a:r>
          </a:p>
        </p:txBody>
      </p:sp>
    </p:spTree>
    <p:extLst>
      <p:ext uri="{BB962C8B-B14F-4D97-AF65-F5344CB8AC3E}">
        <p14:creationId xmlns:p14="http://schemas.microsoft.com/office/powerpoint/2010/main" val="1148539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69" y="2028329"/>
            <a:ext cx="11811000" cy="4232673"/>
          </a:xfrm>
        </p:spPr>
        <p:txBody>
          <a:bodyPr>
            <a:noAutofit/>
          </a:bodyPr>
          <a:lstStyle/>
          <a:p>
            <a:pPr algn="l"/>
            <a:r>
              <a:rPr lang="en-US" sz="1800" b="1" i="1" u="none" strike="noStrike" baseline="0" dirty="0">
                <a:solidFill>
                  <a:srgbClr val="DD9F28"/>
                </a:solidFill>
                <a:latin typeface="Lato-BoldItalic"/>
              </a:rPr>
              <a:t>Key Executives</a:t>
            </a:r>
          </a:p>
          <a:p>
            <a:pPr algn="l"/>
            <a:r>
              <a:rPr lang="en-US" sz="1800" b="0" i="0" u="none" strike="noStrike" baseline="0" dirty="0">
                <a:solidFill>
                  <a:srgbClr val="000000"/>
                </a:solidFill>
                <a:latin typeface="Lato-Light"/>
              </a:rPr>
              <a:t>Home Suites is led by a management team with extensive industry experience in hospitality, consumer retail, and service businesses. Each key executive has over 15 years of experience and a proven track record of successfully implementing business strategies that bring both growth and improvement to the business.</a:t>
            </a:r>
          </a:p>
          <a:p>
            <a:pPr lvl="1"/>
            <a:endParaRPr lang="en-US" sz="1600" dirty="0">
              <a:latin typeface="Lato-Light"/>
            </a:endParaRPr>
          </a:p>
          <a:p>
            <a:pPr algn="l"/>
            <a:endParaRPr lang="en-US" sz="1800" b="0" i="0" u="none" strike="noStrike" baseline="0" dirty="0">
              <a:latin typeface="Lato-Light"/>
            </a:endParaRPr>
          </a:p>
        </p:txBody>
      </p:sp>
      <p:sp>
        <p:nvSpPr>
          <p:cNvPr id="4" name="TextBox 3">
            <a:extLst>
              <a:ext uri="{FF2B5EF4-FFF2-40B4-BE49-F238E27FC236}">
                <a16:creationId xmlns:a16="http://schemas.microsoft.com/office/drawing/2014/main" id="{35211493-5FD4-AA04-E322-15BBBFBDEE5C}"/>
              </a:ext>
            </a:extLst>
          </p:cNvPr>
          <p:cNvSpPr txBox="1"/>
          <p:nvPr/>
        </p:nvSpPr>
        <p:spPr>
          <a:xfrm>
            <a:off x="455612" y="3513056"/>
            <a:ext cx="3276600" cy="2893100"/>
          </a:xfrm>
          <a:prstGeom prst="rect">
            <a:avLst/>
          </a:prstGeom>
          <a:noFill/>
          <a:ln w="19050">
            <a:solidFill>
              <a:schemeClr val="accent1"/>
            </a:solidFill>
          </a:ln>
        </p:spPr>
        <p:txBody>
          <a:bodyPr wrap="square" rtlCol="0">
            <a:spAutoFit/>
          </a:bodyPr>
          <a:lstStyle/>
          <a:p>
            <a:pPr algn="just"/>
            <a:r>
              <a:rPr lang="en-US" sz="1400" b="1" i="0" u="sng" strike="noStrike" baseline="0" dirty="0">
                <a:latin typeface="Corbel" panose="020B0503020204020204" pitchFamily="34" charset="0"/>
              </a:rPr>
              <a:t>Chris Smith, CEO</a:t>
            </a:r>
          </a:p>
          <a:p>
            <a:pPr algn="just"/>
            <a:r>
              <a:rPr lang="en-US" sz="1400" b="0" i="0" u="none" strike="noStrike" baseline="0" dirty="0">
                <a:latin typeface="Corbel" panose="020B0503020204020204" pitchFamily="34" charset="0"/>
              </a:rPr>
              <a:t>Chris Smith has served as Chief Executive Officer of HSE and has been a member of the board since 2015. Mr. Smith earned a master’s degree in hotel management from a top business school and has over 20 years of experience in the lodging industry. </a:t>
            </a:r>
          </a:p>
          <a:p>
            <a:pPr algn="just"/>
            <a:r>
              <a:rPr lang="en-US" sz="1400" b="0" i="0" u="none" strike="noStrike" baseline="0" dirty="0">
                <a:latin typeface="Corbel" panose="020B0503020204020204" pitchFamily="34" charset="0"/>
              </a:rPr>
              <a:t>Prior to joining HSE, Mr. Smith held various executive roles in other hotel chain brands and successfully grew the businesses during his period of service.</a:t>
            </a:r>
            <a:endParaRPr lang="en-US" sz="1400" dirty="0">
              <a:latin typeface="Lato-Light"/>
            </a:endParaRPr>
          </a:p>
          <a:p>
            <a:pPr algn="just"/>
            <a:endParaRPr lang="en-US" sz="1400" dirty="0"/>
          </a:p>
        </p:txBody>
      </p:sp>
      <p:sp>
        <p:nvSpPr>
          <p:cNvPr id="7" name="TextBox 6">
            <a:extLst>
              <a:ext uri="{FF2B5EF4-FFF2-40B4-BE49-F238E27FC236}">
                <a16:creationId xmlns:a16="http://schemas.microsoft.com/office/drawing/2014/main" id="{4241D5DF-43E6-9395-1411-A874569DBFCF}"/>
              </a:ext>
            </a:extLst>
          </p:cNvPr>
          <p:cNvSpPr txBox="1"/>
          <p:nvPr/>
        </p:nvSpPr>
        <p:spPr>
          <a:xfrm>
            <a:off x="3937320" y="3513056"/>
            <a:ext cx="4062092" cy="2954655"/>
          </a:xfrm>
          <a:prstGeom prst="rect">
            <a:avLst/>
          </a:prstGeom>
          <a:noFill/>
          <a:ln w="19050">
            <a:solidFill>
              <a:schemeClr val="accent1"/>
            </a:solidFill>
          </a:ln>
        </p:spPr>
        <p:txBody>
          <a:bodyPr wrap="square" rtlCol="0">
            <a:spAutoFit/>
          </a:bodyPr>
          <a:lstStyle/>
          <a:p>
            <a:pPr algn="just"/>
            <a:r>
              <a:rPr lang="en-US" sz="1400" b="1" i="0" u="sng" strike="noStrike" baseline="0" dirty="0">
                <a:latin typeface="Corbel" panose="020B0503020204020204" pitchFamily="34" charset="0"/>
              </a:rPr>
              <a:t>Daniel Brandel, CFO </a:t>
            </a:r>
          </a:p>
          <a:p>
            <a:pPr algn="just"/>
            <a:r>
              <a:rPr lang="en-US" sz="1400" b="0" i="0" u="none" strike="noStrike" baseline="0" dirty="0">
                <a:latin typeface="Corbel" panose="020B0503020204020204" pitchFamily="34" charset="0"/>
              </a:rPr>
              <a:t>Daniel Brandel has served as Chief Financial Officer of HSE since 2015. Mr. Brandel is responsible for developing the Company’s financial strategy, business performance metrics, and corporate financial reporting. Prior to joining HSE, Mr. Brandel served as CFO of a Global Fortune 500 retail company from 2010. Mr. Brandel started his career in corporate finance in the late 1990s and served in several publicly traded and private equity–backed organizations. Mr. Brandel earned his bachelor’s degree and his MBA from top universities. He also obtained a certificate in management accounting</a:t>
            </a:r>
            <a:r>
              <a:rPr lang="en-US" sz="1800" b="0" i="0" u="none" strike="noStrike" baseline="0" dirty="0">
                <a:latin typeface="Corbel" panose="020B0503020204020204" pitchFamily="34" charset="0"/>
              </a:rPr>
              <a:t>.</a:t>
            </a:r>
            <a:endParaRPr lang="en-US" sz="1400" dirty="0">
              <a:latin typeface="Corbel" panose="020B0503020204020204" pitchFamily="34" charset="0"/>
            </a:endParaRPr>
          </a:p>
        </p:txBody>
      </p:sp>
      <p:sp>
        <p:nvSpPr>
          <p:cNvPr id="9" name="TextBox 8">
            <a:extLst>
              <a:ext uri="{FF2B5EF4-FFF2-40B4-BE49-F238E27FC236}">
                <a16:creationId xmlns:a16="http://schemas.microsoft.com/office/drawing/2014/main" id="{2E7EECAA-D7B7-D66D-9C8D-87E7E62ECF59}"/>
              </a:ext>
            </a:extLst>
          </p:cNvPr>
          <p:cNvSpPr txBox="1"/>
          <p:nvPr/>
        </p:nvSpPr>
        <p:spPr>
          <a:xfrm>
            <a:off x="8204520" y="3526381"/>
            <a:ext cx="3909692" cy="2893100"/>
          </a:xfrm>
          <a:prstGeom prst="rect">
            <a:avLst/>
          </a:prstGeom>
          <a:noFill/>
          <a:ln w="19050">
            <a:solidFill>
              <a:schemeClr val="accent1"/>
            </a:solidFill>
          </a:ln>
        </p:spPr>
        <p:txBody>
          <a:bodyPr wrap="square" rtlCol="0">
            <a:spAutoFit/>
          </a:bodyPr>
          <a:lstStyle/>
          <a:p>
            <a:pPr algn="just"/>
            <a:r>
              <a:rPr lang="en-US" sz="1400" b="1" u="sng" dirty="0">
                <a:latin typeface="Corbel" panose="020B0503020204020204" pitchFamily="34" charset="0"/>
              </a:rPr>
              <a:t>Charlotte Jones, COO </a:t>
            </a:r>
          </a:p>
          <a:p>
            <a:pPr algn="just"/>
            <a:r>
              <a:rPr lang="en-US" sz="1400" dirty="0">
                <a:latin typeface="Corbel" panose="020B0503020204020204" pitchFamily="34" charset="0"/>
              </a:rPr>
              <a:t>Charlotte Jones has served as Chief Operating Officer since 2018. Ms. Jones has been with HSE since 2012. Ms. Jones is responsible for managing the hotel’s operating. She oversees various corporate functions, including sales, human resources, product and design, rooms, food and beverage, and engineering. Prior to assuming her current position, Ms. Jones served in several senior positions at HSE, including Executive Vice President of Operations and Senior Vice President of Sales. Prior to joining HSE, Ms. Jones served as a top executive in other hotel chain businesses.</a:t>
            </a:r>
          </a:p>
        </p:txBody>
      </p:sp>
    </p:spTree>
    <p:extLst>
      <p:ext uri="{BB962C8B-B14F-4D97-AF65-F5344CB8AC3E}">
        <p14:creationId xmlns:p14="http://schemas.microsoft.com/office/powerpoint/2010/main" val="3689125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gn="l">
              <a:buNone/>
            </a:pPr>
            <a:r>
              <a:rPr lang="en-US" sz="1800" b="1" i="1" u="none" strike="noStrike" baseline="0" dirty="0">
                <a:solidFill>
                  <a:srgbClr val="4BAA86"/>
                </a:solidFill>
                <a:latin typeface="Lato-BoldItalic"/>
              </a:rPr>
              <a:t>Segments and Geographic Footprint</a:t>
            </a:r>
          </a:p>
          <a:p>
            <a:pPr algn="l"/>
            <a:r>
              <a:rPr lang="en-US" sz="1800" b="0" i="1" u="none" strike="noStrike" baseline="0" dirty="0">
                <a:solidFill>
                  <a:srgbClr val="DD9F28"/>
                </a:solidFill>
                <a:latin typeface="Lato-LightItalic"/>
              </a:rPr>
              <a:t>Segments</a:t>
            </a:r>
          </a:p>
          <a:p>
            <a:pPr algn="l"/>
            <a:r>
              <a:rPr lang="en-US" sz="1800" b="0" i="0" u="none" strike="noStrike" baseline="0" dirty="0">
                <a:solidFill>
                  <a:srgbClr val="000000"/>
                </a:solidFill>
                <a:latin typeface="Lato-Light"/>
              </a:rPr>
              <a:t>The Company operates in two segments:</a:t>
            </a:r>
          </a:p>
          <a:p>
            <a:pPr lvl="1"/>
            <a:r>
              <a:rPr lang="en-US" sz="1600" b="1" i="0" u="none" strike="noStrike" baseline="0" dirty="0">
                <a:solidFill>
                  <a:srgbClr val="000000"/>
                </a:solidFill>
                <a:latin typeface="Lato-Bold"/>
              </a:rPr>
              <a:t>Owned Hotels (82.1.5% of total revenue). </a:t>
            </a:r>
            <a:r>
              <a:rPr lang="en-US" sz="1600" b="0" i="0" u="none" strike="noStrike" baseline="0" dirty="0">
                <a:solidFill>
                  <a:srgbClr val="000000"/>
                </a:solidFill>
                <a:latin typeface="Lato-Light"/>
              </a:rPr>
              <a:t>The Owned Hotels segment is the Company’s primary segment and accounted for 82.1% of total revenue for the fiscal year ended December 31, 2020. Revenues are generated from the operation of 676 Company-owned hotel properties.</a:t>
            </a:r>
          </a:p>
          <a:p>
            <a:pPr lvl="1"/>
            <a:r>
              <a:rPr lang="en-US" sz="1600" b="1" i="0" u="none" strike="noStrike" baseline="0" dirty="0">
                <a:solidFill>
                  <a:srgbClr val="000000"/>
                </a:solidFill>
                <a:latin typeface="Lato-Bold"/>
              </a:rPr>
              <a:t>Franchised Hotels (17.9% of total revenue). </a:t>
            </a:r>
            <a:r>
              <a:rPr lang="en-US" sz="1600" b="0" i="0" u="none" strike="noStrike" baseline="0" dirty="0">
                <a:solidFill>
                  <a:srgbClr val="000000"/>
                </a:solidFill>
                <a:latin typeface="Lato-Light"/>
              </a:rPr>
              <a:t>Revenues of the 99 Franchised Hotels segment are from fees under various franchise and management agreements and accounted for 17.9% of total revenues for the fiscal year ended December 31, 2020. The franchise contracts provide third parties access to HSE’s system-wide platforms and/or management services, as well as the right to use the brand name “Home Suites.”</a:t>
            </a:r>
            <a:endParaRPr lang="en-US" sz="1600" b="0" i="0" u="none" strike="noStrike" baseline="0" dirty="0">
              <a:latin typeface="Lato-Light"/>
            </a:endParaRPr>
          </a:p>
        </p:txBody>
      </p:sp>
    </p:spTree>
    <p:extLst>
      <p:ext uri="{BB962C8B-B14F-4D97-AF65-F5344CB8AC3E}">
        <p14:creationId xmlns:p14="http://schemas.microsoft.com/office/powerpoint/2010/main" val="2201589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gn="l">
              <a:buNone/>
            </a:pPr>
            <a:r>
              <a:rPr lang="en-US" sz="1800" b="1" i="1" u="none" strike="noStrike" baseline="0" dirty="0">
                <a:solidFill>
                  <a:srgbClr val="4BAA86"/>
                </a:solidFill>
                <a:latin typeface="Lato-BoldItalic"/>
              </a:rPr>
              <a:t>Segments and Geographic Footprint</a:t>
            </a:r>
          </a:p>
          <a:p>
            <a:pPr marL="0" indent="0" algn="l">
              <a:buNone/>
            </a:pPr>
            <a:r>
              <a:rPr lang="en-US" sz="1800" b="1" i="1" u="none" strike="noStrike" baseline="0" dirty="0">
                <a:solidFill>
                  <a:srgbClr val="DD9F28"/>
                </a:solidFill>
                <a:latin typeface="Lato-BoldItalic"/>
              </a:rPr>
              <a:t>Geographic Footprint</a:t>
            </a:r>
          </a:p>
          <a:p>
            <a:pPr algn="l"/>
            <a:r>
              <a:rPr lang="en-US" sz="1800" b="0" i="0" u="none" strike="noStrike" baseline="0" dirty="0">
                <a:solidFill>
                  <a:srgbClr val="000000"/>
                </a:solidFill>
                <a:latin typeface="Lato-Light"/>
              </a:rPr>
              <a:t>As of December 31, 2020, HSE operated in 38 states in the United States with a concentration of popular business and vacation designation states. Out of the total 84,900 system-wide rooms, 14.8% were in New York, 11.3% were in California, 9.2% were in Florida, 5.9% in Texas, 5.4% in Arizona, and 5.2% in New Jersey.</a:t>
            </a:r>
            <a:endParaRPr lang="en-US" sz="1600" b="0" i="0" u="none" strike="noStrike" baseline="0" dirty="0">
              <a:latin typeface="Lato-Light"/>
            </a:endParaRPr>
          </a:p>
        </p:txBody>
      </p:sp>
      <p:pic>
        <p:nvPicPr>
          <p:cNvPr id="5" name="Picture 4">
            <a:extLst>
              <a:ext uri="{FF2B5EF4-FFF2-40B4-BE49-F238E27FC236}">
                <a16:creationId xmlns:a16="http://schemas.microsoft.com/office/drawing/2014/main" id="{AD18EB90-180E-FBD7-2752-C0DF909A1D2C}"/>
              </a:ext>
            </a:extLst>
          </p:cNvPr>
          <p:cNvPicPr>
            <a:picLocks noChangeAspect="1"/>
          </p:cNvPicPr>
          <p:nvPr/>
        </p:nvPicPr>
        <p:blipFill>
          <a:blip r:embed="rId2"/>
          <a:stretch>
            <a:fillRect/>
          </a:stretch>
        </p:blipFill>
        <p:spPr>
          <a:xfrm>
            <a:off x="531812" y="4300456"/>
            <a:ext cx="9459462" cy="2215810"/>
          </a:xfrm>
          <a:prstGeom prst="rect">
            <a:avLst/>
          </a:prstGeom>
        </p:spPr>
      </p:pic>
    </p:spTree>
    <p:extLst>
      <p:ext uri="{BB962C8B-B14F-4D97-AF65-F5344CB8AC3E}">
        <p14:creationId xmlns:p14="http://schemas.microsoft.com/office/powerpoint/2010/main" val="1153536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Credit Analysis Process Overview</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378034" y="2567593"/>
            <a:ext cx="11811000" cy="3484879"/>
          </a:xfrm>
        </p:spPr>
        <p:txBody>
          <a:bodyPr>
            <a:noAutofit/>
          </a:bodyPr>
          <a:lstStyle/>
          <a:p>
            <a:pPr marL="0" indent="0">
              <a:lnSpc>
                <a:spcPct val="90000"/>
              </a:lnSpc>
              <a:buNone/>
            </a:pPr>
            <a:r>
              <a:rPr lang="en-US" sz="1800" b="0" i="0" u="none" strike="noStrike" baseline="0" dirty="0">
                <a:latin typeface="Lato-Light"/>
              </a:rPr>
              <a:t>A typical application includes the following analysis:</a:t>
            </a:r>
          </a:p>
          <a:p>
            <a:pPr>
              <a:lnSpc>
                <a:spcPct val="90000"/>
              </a:lnSpc>
            </a:pPr>
            <a:r>
              <a:rPr lang="en-US" sz="1800" b="0" i="0" u="none" strike="noStrike" baseline="0" dirty="0">
                <a:latin typeface="Lato-Light"/>
              </a:rPr>
              <a:t>The requested amount</a:t>
            </a:r>
          </a:p>
          <a:p>
            <a:pPr algn="l"/>
            <a:r>
              <a:rPr lang="en-US" sz="1800" b="0" i="0" u="none" strike="noStrike" baseline="0" dirty="0">
                <a:latin typeface="Lato-Light"/>
              </a:rPr>
              <a:t>Recommended participation amounts by tranche (revolving credit/term loans or pro rata)</a:t>
            </a:r>
          </a:p>
          <a:p>
            <a:pPr algn="l"/>
            <a:r>
              <a:rPr lang="en-US" sz="1800" b="0" i="0" u="none" strike="noStrike" baseline="0" dirty="0">
                <a:latin typeface="Lato-Light"/>
              </a:rPr>
              <a:t>Term, structure, and conditions of the loans</a:t>
            </a:r>
          </a:p>
          <a:p>
            <a:pPr algn="l"/>
            <a:r>
              <a:rPr lang="en-US" sz="1800" b="0" i="0" u="none" strike="noStrike" baseline="0" dirty="0">
                <a:latin typeface="Lato-Light"/>
              </a:rPr>
              <a:t>Profitability analysis and risk-adjusted return on capital (RAROC)</a:t>
            </a:r>
          </a:p>
          <a:p>
            <a:pPr algn="l"/>
            <a:r>
              <a:rPr lang="en-US" sz="1800" b="0" i="0" u="none" strike="noStrike" baseline="0" dirty="0">
                <a:latin typeface="Lato-Light"/>
              </a:rPr>
              <a:t>The syndication strategy</a:t>
            </a:r>
            <a:endParaRPr lang="en-US" sz="1600" b="1" u="sng" dirty="0"/>
          </a:p>
          <a:p>
            <a:pPr algn="l"/>
            <a:r>
              <a:rPr lang="en-US" sz="1800" b="0" i="0" u="none" strike="noStrike" baseline="0" dirty="0">
                <a:latin typeface="Lato-Light"/>
              </a:rPr>
              <a:t>Transaction discussion, including sources and uses and capital structure</a:t>
            </a:r>
          </a:p>
          <a:p>
            <a:pPr algn="l"/>
            <a:r>
              <a:rPr lang="en-US" sz="1800" b="0" i="0" u="none" strike="noStrike" baseline="0" dirty="0">
                <a:latin typeface="Lato-Light"/>
              </a:rPr>
              <a:t>Company discussion, including historical performance and business prospects and outlook</a:t>
            </a:r>
          </a:p>
          <a:p>
            <a:pPr algn="l"/>
            <a:r>
              <a:rPr lang="en-US" sz="1800" b="0" i="0" u="none" strike="noStrike" baseline="0" dirty="0">
                <a:latin typeface="Lato-Light"/>
              </a:rPr>
              <a:t>Corporate structure, including holding company, subsidiaries, and any guarantors of the loans</a:t>
            </a:r>
          </a:p>
        </p:txBody>
      </p:sp>
    </p:spTree>
    <p:extLst>
      <p:ext uri="{BB962C8B-B14F-4D97-AF65-F5344CB8AC3E}">
        <p14:creationId xmlns:p14="http://schemas.microsoft.com/office/powerpoint/2010/main" val="4258085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gn="l">
              <a:buNone/>
            </a:pPr>
            <a:r>
              <a:rPr lang="en-US" sz="1800" b="1" i="1" u="none" strike="noStrike" baseline="0" dirty="0">
                <a:solidFill>
                  <a:srgbClr val="4BAA86"/>
                </a:solidFill>
                <a:latin typeface="Lato-BoldItalic"/>
              </a:rPr>
              <a:t>Customers</a:t>
            </a:r>
          </a:p>
          <a:p>
            <a:pPr algn="l"/>
            <a:r>
              <a:rPr lang="en-US" sz="1800" b="0" i="0" u="none" strike="noStrike" baseline="0" dirty="0">
                <a:solidFill>
                  <a:srgbClr val="000000"/>
                </a:solidFill>
                <a:latin typeface="Lato-Light"/>
              </a:rPr>
              <a:t>Home Suites’ typical customers are</a:t>
            </a:r>
          </a:p>
          <a:p>
            <a:pPr lvl="1"/>
            <a:r>
              <a:rPr lang="en-US" sz="1600" b="0" i="0" u="none" strike="noStrike" baseline="0" dirty="0">
                <a:solidFill>
                  <a:srgbClr val="000000"/>
                </a:solidFill>
                <a:latin typeface="Lato-Light"/>
              </a:rPr>
              <a:t>business travelers on business trips, assignments, or training programs;</a:t>
            </a:r>
          </a:p>
          <a:p>
            <a:pPr lvl="1"/>
            <a:r>
              <a:rPr lang="en-US" sz="1800" b="0" i="0" u="none" strike="noStrike" baseline="0" dirty="0">
                <a:solidFill>
                  <a:srgbClr val="000000"/>
                </a:solidFill>
                <a:latin typeface="Lato-Light"/>
              </a:rPr>
              <a:t>relocated corporate employees during their search for new houses and apartments to settle;</a:t>
            </a:r>
          </a:p>
          <a:p>
            <a:pPr lvl="1"/>
            <a:r>
              <a:rPr lang="en-US" sz="1800" b="0" i="0" u="none" strike="noStrike" baseline="0" dirty="0">
                <a:solidFill>
                  <a:srgbClr val="000000"/>
                </a:solidFill>
                <a:latin typeface="Lato-Light"/>
              </a:rPr>
              <a:t>leisure travelers looking for a longer stay in a home-style apartment with key amenities, such as a kitchen, while still having access to managed housekeeping services; and</a:t>
            </a:r>
          </a:p>
          <a:p>
            <a:pPr lvl="1"/>
            <a:r>
              <a:rPr lang="en-US" sz="1800" b="0" i="0" u="none" strike="noStrike" baseline="0" dirty="0">
                <a:solidFill>
                  <a:srgbClr val="000000"/>
                </a:solidFill>
                <a:latin typeface="Lato-Light"/>
              </a:rPr>
              <a:t>home buyers or anyone in need of a temporary home.</a:t>
            </a:r>
          </a:p>
        </p:txBody>
      </p:sp>
    </p:spTree>
    <p:extLst>
      <p:ext uri="{BB962C8B-B14F-4D97-AF65-F5344CB8AC3E}">
        <p14:creationId xmlns:p14="http://schemas.microsoft.com/office/powerpoint/2010/main" val="2435820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gn="l">
              <a:buNone/>
            </a:pPr>
            <a:r>
              <a:rPr lang="en-US" sz="1800" b="1" i="1" u="none" strike="noStrike" baseline="0" dirty="0">
                <a:solidFill>
                  <a:srgbClr val="4BAA86"/>
                </a:solidFill>
                <a:latin typeface="Lato-BoldItalic"/>
              </a:rPr>
              <a:t>Business Strategies</a:t>
            </a:r>
          </a:p>
          <a:p>
            <a:pPr algn="l"/>
            <a:r>
              <a:rPr lang="en-US" sz="1800" b="0" i="0" u="none" strike="noStrike" baseline="0" dirty="0">
                <a:solidFill>
                  <a:srgbClr val="000000"/>
                </a:solidFill>
                <a:latin typeface="Lato-Light"/>
              </a:rPr>
              <a:t>The management team of Home Suites has been focusing on increasing brand awareness, building a long-term relationship with intuitional clients, and improve service quality to stand out among investors:</a:t>
            </a:r>
          </a:p>
          <a:p>
            <a:pPr lvl="1"/>
            <a:r>
              <a:rPr lang="en-US" sz="1800" b="1" i="0" u="none" strike="noStrike" baseline="0" dirty="0">
                <a:solidFill>
                  <a:srgbClr val="000000"/>
                </a:solidFill>
                <a:latin typeface="Lato-Bold"/>
              </a:rPr>
              <a:t>Increase Brand Awareness</a:t>
            </a:r>
          </a:p>
          <a:p>
            <a:pPr lvl="1"/>
            <a:r>
              <a:rPr lang="en-US" sz="1800" b="1" i="0" u="none" strike="noStrike" baseline="0" dirty="0">
                <a:solidFill>
                  <a:srgbClr val="000000"/>
                </a:solidFill>
                <a:latin typeface="Lato-Bold"/>
              </a:rPr>
              <a:t>Build Long-Term Corporate Relationships</a:t>
            </a:r>
          </a:p>
          <a:p>
            <a:pPr lvl="1"/>
            <a:r>
              <a:rPr lang="en-US" sz="1800" b="1" i="0" u="none" strike="noStrike" baseline="0" dirty="0">
                <a:solidFill>
                  <a:srgbClr val="000000"/>
                </a:solidFill>
                <a:latin typeface="Lato-Bold"/>
              </a:rPr>
              <a:t>Continues Focus on Quality. </a:t>
            </a:r>
            <a:endParaRPr lang="en-US" sz="1600" b="0" i="0" u="none" strike="noStrike" baseline="0" dirty="0">
              <a:latin typeface="Lato-Light"/>
            </a:endParaRPr>
          </a:p>
        </p:txBody>
      </p:sp>
    </p:spTree>
    <p:extLst>
      <p:ext uri="{BB962C8B-B14F-4D97-AF65-F5344CB8AC3E}">
        <p14:creationId xmlns:p14="http://schemas.microsoft.com/office/powerpoint/2010/main" val="2665619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170478"/>
            <a:ext cx="11887200" cy="4535122"/>
          </a:xfrm>
        </p:spPr>
        <p:txBody>
          <a:bodyPr>
            <a:noAutofit/>
          </a:bodyPr>
          <a:lstStyle/>
          <a:p>
            <a:pPr marL="0" indent="0" algn="l">
              <a:buNone/>
            </a:pPr>
            <a:r>
              <a:rPr lang="en-US" sz="1800" b="1" i="1" u="none" strike="noStrike" baseline="0" dirty="0">
                <a:solidFill>
                  <a:srgbClr val="4BAA86"/>
                </a:solidFill>
                <a:latin typeface="Lato-BoldItalic"/>
              </a:rPr>
              <a:t>Competition and Market Share</a:t>
            </a:r>
          </a:p>
          <a:p>
            <a:pPr algn="l"/>
            <a:r>
              <a:rPr lang="en-US" sz="1800" b="1" i="1" u="none" strike="noStrike" baseline="0" dirty="0">
                <a:solidFill>
                  <a:srgbClr val="DD9F28"/>
                </a:solidFill>
                <a:latin typeface="Lato-BoldItalic"/>
              </a:rPr>
              <a:t>Competition</a:t>
            </a:r>
          </a:p>
          <a:p>
            <a:pPr algn="l"/>
            <a:r>
              <a:rPr lang="en-US" sz="1800" b="0" i="0" u="none" strike="noStrike" baseline="0" dirty="0">
                <a:solidFill>
                  <a:srgbClr val="000000"/>
                </a:solidFill>
                <a:latin typeface="Lato-Light"/>
              </a:rPr>
              <a:t>Home Suites competes in the highly competitive extended-stay segment of the Hotels and Lodging industry. Competition comes from other extended-stay hotel brands, traditional hotels looking to expand into the extended-stay segment, as well as alternative lodging businesses, such as serviced apartments and private homeowners renting through various </a:t>
            </a:r>
            <a:r>
              <a:rPr lang="fr-FR" sz="1800" b="0" i="0" u="none" strike="noStrike" baseline="0" dirty="0">
                <a:solidFill>
                  <a:srgbClr val="000000"/>
                </a:solidFill>
                <a:latin typeface="Lato-Light"/>
              </a:rPr>
              <a:t>digital platforms (</a:t>
            </a:r>
            <a:r>
              <a:rPr lang="fr-FR" sz="1800" b="0" i="0" u="none" strike="noStrike" baseline="0" dirty="0" err="1">
                <a:solidFill>
                  <a:srgbClr val="000000"/>
                </a:solidFill>
                <a:latin typeface="Lato-Light"/>
              </a:rPr>
              <a:t>websites</a:t>
            </a:r>
            <a:r>
              <a:rPr lang="fr-FR" sz="1800" b="0" i="0" u="none" strike="noStrike" baseline="0" dirty="0">
                <a:solidFill>
                  <a:srgbClr val="000000"/>
                </a:solidFill>
                <a:latin typeface="Lato-Light"/>
              </a:rPr>
              <a:t>, marketplace on social media, mobile apps, etc.). </a:t>
            </a:r>
            <a:r>
              <a:rPr lang="en-US" sz="1800" b="0" i="0" u="none" strike="noStrike" baseline="0" dirty="0">
                <a:solidFill>
                  <a:srgbClr val="000000"/>
                </a:solidFill>
                <a:latin typeface="Lato-Light"/>
              </a:rPr>
              <a:t>The Company also sees competition in attracting potential franchisees, as it’s the main source of growing the scale of business. Players in the hotel and lodging industry have been aggressively expanding market shares through franchising.</a:t>
            </a:r>
          </a:p>
          <a:p>
            <a:pPr algn="l"/>
            <a:r>
              <a:rPr lang="en-US" sz="1800" b="1" i="1" u="none" strike="noStrike" baseline="0" dirty="0">
                <a:solidFill>
                  <a:srgbClr val="DD9F28"/>
                </a:solidFill>
                <a:latin typeface="Lato-BoldItalic"/>
              </a:rPr>
              <a:t>Market Share</a:t>
            </a:r>
          </a:p>
          <a:p>
            <a:pPr algn="l"/>
            <a:r>
              <a:rPr lang="en-US" sz="1800" b="0" i="0" u="none" strike="noStrike" baseline="0" dirty="0">
                <a:solidFill>
                  <a:srgbClr val="000000"/>
                </a:solidFill>
                <a:latin typeface="Lato-Light"/>
              </a:rPr>
              <a:t>Home Suites’ business is focused on the mid-priced extended-stay segment of the industry, which accounted for approximately one third of the extended-stay rooms in 2020, per ABC research’s </a:t>
            </a:r>
            <a:r>
              <a:rPr lang="en-US" sz="1800" b="0" i="1" u="none" strike="noStrike" baseline="0" dirty="0">
                <a:solidFill>
                  <a:srgbClr val="000000"/>
                </a:solidFill>
                <a:latin typeface="Lato-LightItalic"/>
              </a:rPr>
              <a:t>Industry Report on Extended-Stay Segment of Lodging Industry </a:t>
            </a:r>
            <a:r>
              <a:rPr lang="en-US" sz="1800" b="0" i="0" u="none" strike="noStrike" baseline="0" dirty="0">
                <a:solidFill>
                  <a:srgbClr val="000000"/>
                </a:solidFill>
                <a:latin typeface="Lato-Light"/>
              </a:rPr>
              <a:t>published in February 2021. The Company has approximately 19% market share based on revenue.</a:t>
            </a:r>
            <a:endParaRPr lang="en-US" sz="1600" b="0" i="0" u="none" strike="noStrike" baseline="0" dirty="0">
              <a:latin typeface="Lato-Light"/>
            </a:endParaRPr>
          </a:p>
        </p:txBody>
      </p:sp>
    </p:spTree>
    <p:extLst>
      <p:ext uri="{BB962C8B-B14F-4D97-AF65-F5344CB8AC3E}">
        <p14:creationId xmlns:p14="http://schemas.microsoft.com/office/powerpoint/2010/main" val="894347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170478"/>
            <a:ext cx="11887200" cy="4535122"/>
          </a:xfrm>
        </p:spPr>
        <p:txBody>
          <a:bodyPr>
            <a:noAutofit/>
          </a:bodyPr>
          <a:lstStyle/>
          <a:p>
            <a:pPr marL="0" indent="0" algn="l">
              <a:buNone/>
            </a:pPr>
            <a:r>
              <a:rPr lang="en-US" sz="1800" b="1" i="1" u="none" strike="noStrike" baseline="0" dirty="0">
                <a:solidFill>
                  <a:srgbClr val="4BAA86"/>
                </a:solidFill>
                <a:latin typeface="Lato-BoldItalic"/>
              </a:rPr>
              <a:t>Competition and Market Share</a:t>
            </a:r>
          </a:p>
          <a:p>
            <a:pPr algn="l"/>
            <a:r>
              <a:rPr lang="en-US" sz="1800" b="1" i="1" u="none" strike="noStrike" baseline="0" dirty="0">
                <a:solidFill>
                  <a:srgbClr val="DD9F28"/>
                </a:solidFill>
                <a:latin typeface="Lato-BoldItalic"/>
              </a:rPr>
              <a:t>Key Competitors</a:t>
            </a:r>
          </a:p>
          <a:p>
            <a:pPr lvl="1"/>
            <a:r>
              <a:rPr lang="en-US" sz="1600" b="1" i="0" u="none" strike="noStrike" baseline="0" dirty="0">
                <a:solidFill>
                  <a:srgbClr val="000000"/>
                </a:solidFill>
                <a:latin typeface="Lato-Bold"/>
              </a:rPr>
              <a:t>XX Hotel. </a:t>
            </a:r>
            <a:r>
              <a:rPr lang="en-US" sz="1600" b="0" i="0" u="none" strike="noStrike" baseline="0" dirty="0">
                <a:solidFill>
                  <a:srgbClr val="000000"/>
                </a:solidFill>
                <a:latin typeface="Lato-Light"/>
              </a:rPr>
              <a:t>Direct competitor with approximately 25% market share of the mid-price extended-stay segment</a:t>
            </a:r>
          </a:p>
          <a:p>
            <a:pPr lvl="1"/>
            <a:r>
              <a:rPr lang="en-US" sz="1600" b="1" i="0" u="none" strike="noStrike" baseline="0" dirty="0">
                <a:solidFill>
                  <a:srgbClr val="000000"/>
                </a:solidFill>
                <a:latin typeface="Lato-Bold"/>
              </a:rPr>
              <a:t>YY Hotel. </a:t>
            </a:r>
            <a:r>
              <a:rPr lang="en-US" sz="1600" b="0" i="0" u="none" strike="noStrike" baseline="0" dirty="0">
                <a:solidFill>
                  <a:srgbClr val="000000"/>
                </a:solidFill>
                <a:latin typeface="Lato-Light"/>
              </a:rPr>
              <a:t>A key player in the hotel and lodging industry but currently mainly in the luxury segment, looking to expand into the mid-price segment</a:t>
            </a:r>
          </a:p>
          <a:p>
            <a:pPr lvl="1"/>
            <a:r>
              <a:rPr lang="en-US" sz="1600" b="1" i="0" u="none" strike="noStrike" baseline="0" dirty="0">
                <a:solidFill>
                  <a:srgbClr val="000000"/>
                </a:solidFill>
                <a:latin typeface="Lato-Bold"/>
              </a:rPr>
              <a:t>ZZ Hotel. </a:t>
            </a:r>
            <a:r>
              <a:rPr lang="en-US" sz="1600" b="0" i="0" u="none" strike="noStrike" baseline="0" dirty="0">
                <a:solidFill>
                  <a:srgbClr val="000000"/>
                </a:solidFill>
                <a:latin typeface="Lato-Light"/>
              </a:rPr>
              <a:t>A key player in the economy (low-priced) extended-stay segment </a:t>
            </a:r>
            <a:endParaRPr lang="en-US" sz="1400" b="0" i="0" u="none" strike="noStrike" baseline="0" dirty="0">
              <a:latin typeface="Lato-Light"/>
            </a:endParaRPr>
          </a:p>
        </p:txBody>
      </p:sp>
    </p:spTree>
    <p:extLst>
      <p:ext uri="{BB962C8B-B14F-4D97-AF65-F5344CB8AC3E}">
        <p14:creationId xmlns:p14="http://schemas.microsoft.com/office/powerpoint/2010/main" val="1561349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557476"/>
            <a:ext cx="11887200" cy="3233507"/>
          </a:xfrm>
        </p:spPr>
        <p:txBody>
          <a:bodyPr>
            <a:noAutofit/>
          </a:bodyPr>
          <a:lstStyle/>
          <a:p>
            <a:pPr marL="0" indent="0" algn="l">
              <a:buNone/>
            </a:pPr>
            <a:r>
              <a:rPr lang="en-US" sz="1800" b="1" i="1" u="none" strike="noStrike" baseline="0" dirty="0">
                <a:solidFill>
                  <a:srgbClr val="4BAA86"/>
                </a:solidFill>
                <a:latin typeface="Lato-BoldItalic"/>
              </a:rPr>
              <a:t>Environmental, Health, and Safety Matters</a:t>
            </a:r>
          </a:p>
          <a:p>
            <a:pPr algn="l"/>
            <a:r>
              <a:rPr lang="en-US" sz="1800" b="0" i="0" u="none" strike="noStrike" baseline="0" dirty="0">
                <a:solidFill>
                  <a:srgbClr val="000000"/>
                </a:solidFill>
                <a:latin typeface="Lato-Light"/>
              </a:rPr>
              <a:t>Both the Company’s owned and franchised hotel properties are subject to various regulations that make the hotels responsible for cleaning up hazardous contaminations from the property and natural resource damage arising from those contaminations. The consequences of breaking those laws would be several, resulting in penalties and huge costs of remediation, as well as damages to the Company’s reputation.</a:t>
            </a:r>
          </a:p>
          <a:p>
            <a:pPr algn="l"/>
            <a:r>
              <a:rPr lang="en-US" sz="1800" b="0" i="0" u="none" strike="noStrike" baseline="0" dirty="0">
                <a:solidFill>
                  <a:srgbClr val="000000"/>
                </a:solidFill>
                <a:latin typeface="Lato-Light"/>
              </a:rPr>
              <a:t>Both the private equity sponsors and Home Suites’ management team realize the importance of being in compliance with corresponding environmental, health, and safety regulations and laws. The Company has been and will continue to focus on actively monitoring the emission of hazardous contaminations at or from hotel properties, investing in sustainable and environmentally friendly technologies, and making timely and transparent disclosure of its efforts and results on corresponding matters.</a:t>
            </a:r>
            <a:endParaRPr lang="en-US" sz="1600" b="0" i="0" u="none" strike="noStrike" baseline="0" dirty="0">
              <a:latin typeface="Lato-Light"/>
            </a:endParaRPr>
          </a:p>
        </p:txBody>
      </p:sp>
    </p:spTree>
    <p:extLst>
      <p:ext uri="{BB962C8B-B14F-4D97-AF65-F5344CB8AC3E}">
        <p14:creationId xmlns:p14="http://schemas.microsoft.com/office/powerpoint/2010/main" val="3119578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69" y="2028329"/>
            <a:ext cx="11811000" cy="4232673"/>
          </a:xfrm>
        </p:spPr>
        <p:txBody>
          <a:bodyPr>
            <a:noAutofit/>
          </a:bodyPr>
          <a:lstStyle/>
          <a:p>
            <a:pPr algn="l"/>
            <a:r>
              <a:rPr lang="en-US" sz="1800" b="1" i="1" u="none" strike="noStrike" baseline="0" dirty="0">
                <a:solidFill>
                  <a:srgbClr val="4BAA86"/>
                </a:solidFill>
                <a:latin typeface="Lato-BoldItalic"/>
              </a:rPr>
              <a:t>Key Advantages</a:t>
            </a:r>
          </a:p>
          <a:p>
            <a:pPr algn="l"/>
            <a:r>
              <a:rPr lang="en-US" sz="1800" b="0" i="0" u="none" strike="noStrike" baseline="0" dirty="0">
                <a:solidFill>
                  <a:srgbClr val="000000"/>
                </a:solidFill>
                <a:latin typeface="Lato-Light"/>
              </a:rPr>
              <a:t>The Company has the following key competitive advances:</a:t>
            </a:r>
            <a:endParaRPr lang="en-US" sz="1600" dirty="0">
              <a:latin typeface="Lato-Light"/>
            </a:endParaRPr>
          </a:p>
          <a:p>
            <a:pPr algn="l"/>
            <a:endParaRPr lang="en-US" sz="1800" b="0" i="0" u="none" strike="noStrike" baseline="0" dirty="0">
              <a:latin typeface="Lato-Light"/>
            </a:endParaRPr>
          </a:p>
        </p:txBody>
      </p:sp>
      <p:sp>
        <p:nvSpPr>
          <p:cNvPr id="4" name="TextBox 3">
            <a:extLst>
              <a:ext uri="{FF2B5EF4-FFF2-40B4-BE49-F238E27FC236}">
                <a16:creationId xmlns:a16="http://schemas.microsoft.com/office/drawing/2014/main" id="{35211493-5FD4-AA04-E322-15BBBFBDEE5C}"/>
              </a:ext>
            </a:extLst>
          </p:cNvPr>
          <p:cNvSpPr txBox="1"/>
          <p:nvPr/>
        </p:nvSpPr>
        <p:spPr>
          <a:xfrm>
            <a:off x="358276" y="2887682"/>
            <a:ext cx="3754935" cy="3539430"/>
          </a:xfrm>
          <a:prstGeom prst="rect">
            <a:avLst/>
          </a:prstGeom>
          <a:noFill/>
          <a:ln w="19050">
            <a:solidFill>
              <a:schemeClr val="accent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orbel" panose="020B0503020204020204" pitchFamily="34" charset="0"/>
                <a:ea typeface="+mn-ea"/>
                <a:cs typeface="+mn-cs"/>
              </a:rPr>
              <a:t>Seasoned Private Equity Sponsors and Management Team</a:t>
            </a: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Both the private equity sponsors, SuperInv and AllStar, have decades of experience in running hotel businesses from various stages and a track record of achieving growth and high returns under the sponsors’ ownership. The current management team has been successfully running Home Suites for years. During the COVID-19 pandemic, the management team adapted to the new challenges, came up with new strategies quickly, and delivered a relatively stronger performance in 2020 compared to other hotel businesses. This demonstrates the management’s ability and business acumen, even through challenging times.</a:t>
            </a:r>
            <a:endParaRPr kumimoji="0" lang="en-US" sz="1400" i="0"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4241D5DF-43E6-9395-1411-A874569DBFCF}"/>
              </a:ext>
            </a:extLst>
          </p:cNvPr>
          <p:cNvSpPr txBox="1"/>
          <p:nvPr/>
        </p:nvSpPr>
        <p:spPr>
          <a:xfrm>
            <a:off x="4397647" y="2887682"/>
            <a:ext cx="3504430" cy="2677656"/>
          </a:xfrm>
          <a:prstGeom prst="rect">
            <a:avLst/>
          </a:prstGeom>
          <a:noFill/>
          <a:ln w="19050">
            <a:solidFill>
              <a:schemeClr val="accent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orbel" panose="020B0503020204020204" pitchFamily="34" charset="0"/>
                <a:ea typeface="+mn-ea"/>
                <a:cs typeface="+mn-cs"/>
              </a:rPr>
              <a:t>Well-Known Brand Name</a:t>
            </a: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Due to the Company’s years of effort in building its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brand awareness and through its geographic expansion, as well as continuous focus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on quality, it ranked as the #2 brand in XYZ Research’s market survey (published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in August 2020) on the mid-priced extended-stay segment. The Company holds 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19% market share and currently operates a hotel network in 38 states, making it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one of the top players in the segment.</a:t>
            </a:r>
          </a:p>
        </p:txBody>
      </p:sp>
      <p:sp>
        <p:nvSpPr>
          <p:cNvPr id="9" name="TextBox 8">
            <a:extLst>
              <a:ext uri="{FF2B5EF4-FFF2-40B4-BE49-F238E27FC236}">
                <a16:creationId xmlns:a16="http://schemas.microsoft.com/office/drawing/2014/main" id="{2E7EECAA-D7B7-D66D-9C8D-87E7E62ECF59}"/>
              </a:ext>
            </a:extLst>
          </p:cNvPr>
          <p:cNvSpPr txBox="1"/>
          <p:nvPr/>
        </p:nvSpPr>
        <p:spPr>
          <a:xfrm>
            <a:off x="8083021" y="2887682"/>
            <a:ext cx="3909692" cy="2462213"/>
          </a:xfrm>
          <a:prstGeom prst="rect">
            <a:avLst/>
          </a:prstGeom>
          <a:noFill/>
          <a:ln w="19050">
            <a:solidFill>
              <a:schemeClr val="accent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orbel" panose="020B0503020204020204" pitchFamily="34" charset="0"/>
                <a:ea typeface="+mn-ea"/>
                <a:cs typeface="+mn-cs"/>
              </a:rPr>
              <a:t>Proven Resilient Business Model</a:t>
            </a: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 The Company has benefited from its long-term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partnerships with institutional clients as a housing provider for off-sight assignments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and training programs. Corporate travel needs are recurring in nature and thus provide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Home Suites with more stable and foreseeable revenue. The Company is also</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committed to continue expanding its footprint and differentiate service offerings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to attract more customers.</a:t>
            </a:r>
          </a:p>
        </p:txBody>
      </p:sp>
    </p:spTree>
    <p:extLst>
      <p:ext uri="{BB962C8B-B14F-4D97-AF65-F5344CB8AC3E}">
        <p14:creationId xmlns:p14="http://schemas.microsoft.com/office/powerpoint/2010/main" val="17453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graphicFrame>
        <p:nvGraphicFramePr>
          <p:cNvPr id="4" name="Table 4">
            <a:extLst>
              <a:ext uri="{FF2B5EF4-FFF2-40B4-BE49-F238E27FC236}">
                <a16:creationId xmlns:a16="http://schemas.microsoft.com/office/drawing/2014/main" id="{EE87FCC3-E929-48EB-E793-881F502A18B3}"/>
              </a:ext>
            </a:extLst>
          </p:cNvPr>
          <p:cNvGraphicFramePr>
            <a:graphicFrameLocks noGrp="1"/>
          </p:cNvGraphicFramePr>
          <p:nvPr>
            <p:ph idx="1"/>
            <p:extLst>
              <p:ext uri="{D42A27DB-BD31-4B8C-83A1-F6EECF244321}">
                <p14:modId xmlns:p14="http://schemas.microsoft.com/office/powerpoint/2010/main" val="4072733471"/>
              </p:ext>
            </p:extLst>
          </p:nvPr>
        </p:nvGraphicFramePr>
        <p:xfrm>
          <a:off x="608012" y="2209800"/>
          <a:ext cx="10641204" cy="2966720"/>
        </p:xfrm>
        <a:graphic>
          <a:graphicData uri="http://schemas.openxmlformats.org/drawingml/2006/table">
            <a:tbl>
              <a:tblPr firstRow="1" bandRow="1">
                <a:tableStyleId>{5C22544A-7EE6-4342-B048-85BDC9FD1C3A}</a:tableStyleId>
              </a:tblPr>
              <a:tblGrid>
                <a:gridCol w="3097404">
                  <a:extLst>
                    <a:ext uri="{9D8B030D-6E8A-4147-A177-3AD203B41FA5}">
                      <a16:colId xmlns:a16="http://schemas.microsoft.com/office/drawing/2014/main" val="2448547836"/>
                    </a:ext>
                  </a:extLst>
                </a:gridCol>
                <a:gridCol w="7543800">
                  <a:extLst>
                    <a:ext uri="{9D8B030D-6E8A-4147-A177-3AD203B41FA5}">
                      <a16:colId xmlns:a16="http://schemas.microsoft.com/office/drawing/2014/main" val="1896696233"/>
                    </a:ext>
                  </a:extLst>
                </a:gridCol>
              </a:tblGrid>
              <a:tr h="370840">
                <a:tc>
                  <a:txBody>
                    <a:bodyPr/>
                    <a:lstStyle/>
                    <a:p>
                      <a:r>
                        <a:rPr lang="en-US" sz="1400" dirty="0"/>
                        <a:t>RISKS</a:t>
                      </a:r>
                    </a:p>
                  </a:txBody>
                  <a:tcPr/>
                </a:tc>
                <a:tc>
                  <a:txBody>
                    <a:bodyPr/>
                    <a:lstStyle/>
                    <a:p>
                      <a:r>
                        <a:rPr lang="en-US" sz="1400" dirty="0"/>
                        <a:t>MITIGANTS</a:t>
                      </a:r>
                    </a:p>
                  </a:txBody>
                  <a:tcPr/>
                </a:tc>
                <a:extLst>
                  <a:ext uri="{0D108BD9-81ED-4DB2-BD59-A6C34878D82A}">
                    <a16:rowId xmlns:a16="http://schemas.microsoft.com/office/drawing/2014/main" val="1021863639"/>
                  </a:ext>
                </a:extLst>
              </a:tr>
              <a:tr h="370840">
                <a:tc gridSpan="2">
                  <a:txBody>
                    <a:bodyPr/>
                    <a:lstStyle/>
                    <a:p>
                      <a:r>
                        <a:rPr lang="en-US" sz="1400" b="1" i="1" u="none" strike="noStrike" kern="1200" baseline="0" dirty="0">
                          <a:solidFill>
                            <a:schemeClr val="dk1"/>
                          </a:solidFill>
                          <a:latin typeface="+mn-lt"/>
                          <a:ea typeface="+mn-ea"/>
                          <a:cs typeface="+mn-cs"/>
                        </a:rPr>
                        <a:t>Cyclicality and Seasonality</a:t>
                      </a:r>
                      <a:endParaRPr lang="en-US" sz="1400" b="1" dirty="0"/>
                    </a:p>
                  </a:txBody>
                  <a:tcPr/>
                </a:tc>
                <a:tc hMerge="1">
                  <a:txBody>
                    <a:bodyPr/>
                    <a:lstStyle/>
                    <a:p>
                      <a:endParaRPr lang="en-US"/>
                    </a:p>
                  </a:txBody>
                  <a:tcPr/>
                </a:tc>
                <a:extLst>
                  <a:ext uri="{0D108BD9-81ED-4DB2-BD59-A6C34878D82A}">
                    <a16:rowId xmlns:a16="http://schemas.microsoft.com/office/drawing/2014/main" val="2490205837"/>
                  </a:ext>
                </a:extLst>
              </a:tr>
              <a:tr h="370840">
                <a:tc>
                  <a:txBody>
                    <a:bodyPr/>
                    <a:lstStyle/>
                    <a:p>
                      <a:r>
                        <a:rPr lang="en-US" sz="1400" b="0" i="0" u="none" strike="noStrike" kern="1200" baseline="0" dirty="0">
                          <a:solidFill>
                            <a:schemeClr val="dk1"/>
                          </a:solidFill>
                          <a:latin typeface="+mn-lt"/>
                          <a:ea typeface="+mn-ea"/>
                          <a:cs typeface="+mn-cs"/>
                        </a:rPr>
                        <a:t>As the general hotel and lodging industry is cyclical and seasonal in nature, the Company’s business is tied to the economic cycle and subject to seasonal fluctuations.</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Revenue is generally lower during</a:t>
                      </a:r>
                    </a:p>
                    <a:p>
                      <a:r>
                        <a:rPr lang="en-US" sz="1400" b="0" i="0" u="none" strike="noStrike" kern="1200" baseline="0" dirty="0">
                          <a:solidFill>
                            <a:schemeClr val="dk1"/>
                          </a:solidFill>
                          <a:latin typeface="+mn-lt"/>
                          <a:ea typeface="+mn-ea"/>
                          <a:cs typeface="+mn-cs"/>
                        </a:rPr>
                        <a:t>the first and fourth quarters of</a:t>
                      </a:r>
                    </a:p>
                    <a:p>
                      <a:r>
                        <a:rPr lang="en-US" sz="1400" b="0" i="0" u="none" strike="noStrike" kern="1200" baseline="0" dirty="0">
                          <a:solidFill>
                            <a:schemeClr val="dk1"/>
                          </a:solidFill>
                          <a:latin typeface="+mn-lt"/>
                          <a:ea typeface="+mn-ea"/>
                          <a:cs typeface="+mn-cs"/>
                        </a:rPr>
                        <a:t>each calendar year.</a:t>
                      </a:r>
                      <a:endParaRPr lang="en-US" sz="1400" dirty="0"/>
                    </a:p>
                  </a:txBody>
                  <a:tcPr/>
                </a:tc>
                <a:tc>
                  <a:txBody>
                    <a:bodyPr/>
                    <a:lstStyle/>
                    <a:p>
                      <a:r>
                        <a:rPr lang="en-US" sz="1400" b="0" i="0" u="none" strike="noStrike" kern="1200" baseline="0" dirty="0">
                          <a:solidFill>
                            <a:schemeClr val="dk1"/>
                          </a:solidFill>
                          <a:latin typeface="+mn-lt"/>
                          <a:ea typeface="+mn-ea"/>
                          <a:cs typeface="+mn-cs"/>
                        </a:rPr>
                        <a:t>Home Suites has a proven resilient business model that focuses on building long-term partnerships with institutional clients, which brings more reliable revenue streams. </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The Management team demonstrated strong business acumen during the COVID-19 pandemic by deploying new strategies adapted to the challenges when the global economy was heavily disrupted.</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Compared to traditional hotels, hotels in the extended- stay segment offer home-style rooms with kitchenettes and have been popular among travelers looking for vacation stays during holiday seasons (first and fourth quarters).</a:t>
                      </a:r>
                      <a:endParaRPr lang="en-US" sz="1400" dirty="0"/>
                    </a:p>
                  </a:txBody>
                  <a:tcPr/>
                </a:tc>
                <a:extLst>
                  <a:ext uri="{0D108BD9-81ED-4DB2-BD59-A6C34878D82A}">
                    <a16:rowId xmlns:a16="http://schemas.microsoft.com/office/drawing/2014/main" val="2451128905"/>
                  </a:ext>
                </a:extLst>
              </a:tr>
            </a:tbl>
          </a:graphicData>
        </a:graphic>
      </p:graphicFrame>
    </p:spTree>
    <p:extLst>
      <p:ext uri="{BB962C8B-B14F-4D97-AF65-F5344CB8AC3E}">
        <p14:creationId xmlns:p14="http://schemas.microsoft.com/office/powerpoint/2010/main" val="378782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graphicFrame>
        <p:nvGraphicFramePr>
          <p:cNvPr id="4" name="Table 4">
            <a:extLst>
              <a:ext uri="{FF2B5EF4-FFF2-40B4-BE49-F238E27FC236}">
                <a16:creationId xmlns:a16="http://schemas.microsoft.com/office/drawing/2014/main" id="{EE87FCC3-E929-48EB-E793-881F502A18B3}"/>
              </a:ext>
            </a:extLst>
          </p:cNvPr>
          <p:cNvGraphicFramePr>
            <a:graphicFrameLocks noGrp="1"/>
          </p:cNvGraphicFramePr>
          <p:nvPr>
            <p:ph idx="1"/>
            <p:extLst>
              <p:ext uri="{D42A27DB-BD31-4B8C-83A1-F6EECF244321}">
                <p14:modId xmlns:p14="http://schemas.microsoft.com/office/powerpoint/2010/main" val="4289401218"/>
              </p:ext>
            </p:extLst>
          </p:nvPr>
        </p:nvGraphicFramePr>
        <p:xfrm>
          <a:off x="752566" y="1600200"/>
          <a:ext cx="10641204" cy="2753360"/>
        </p:xfrm>
        <a:graphic>
          <a:graphicData uri="http://schemas.openxmlformats.org/drawingml/2006/table">
            <a:tbl>
              <a:tblPr firstRow="1" bandRow="1">
                <a:tableStyleId>{5C22544A-7EE6-4342-B048-85BDC9FD1C3A}</a:tableStyleId>
              </a:tblPr>
              <a:tblGrid>
                <a:gridCol w="3097404">
                  <a:extLst>
                    <a:ext uri="{9D8B030D-6E8A-4147-A177-3AD203B41FA5}">
                      <a16:colId xmlns:a16="http://schemas.microsoft.com/office/drawing/2014/main" val="2448547836"/>
                    </a:ext>
                  </a:extLst>
                </a:gridCol>
                <a:gridCol w="7543800">
                  <a:extLst>
                    <a:ext uri="{9D8B030D-6E8A-4147-A177-3AD203B41FA5}">
                      <a16:colId xmlns:a16="http://schemas.microsoft.com/office/drawing/2014/main" val="1896696233"/>
                    </a:ext>
                  </a:extLst>
                </a:gridCol>
              </a:tblGrid>
              <a:tr h="370840">
                <a:tc>
                  <a:txBody>
                    <a:bodyPr/>
                    <a:lstStyle/>
                    <a:p>
                      <a:r>
                        <a:rPr lang="en-US" sz="1400" dirty="0"/>
                        <a:t>RISKS</a:t>
                      </a:r>
                    </a:p>
                  </a:txBody>
                  <a:tcPr/>
                </a:tc>
                <a:tc>
                  <a:txBody>
                    <a:bodyPr/>
                    <a:lstStyle/>
                    <a:p>
                      <a:r>
                        <a:rPr lang="en-US" sz="1400" dirty="0"/>
                        <a:t>MITIGANTS</a:t>
                      </a:r>
                    </a:p>
                  </a:txBody>
                  <a:tcPr/>
                </a:tc>
                <a:extLst>
                  <a:ext uri="{0D108BD9-81ED-4DB2-BD59-A6C34878D82A}">
                    <a16:rowId xmlns:a16="http://schemas.microsoft.com/office/drawing/2014/main" val="1021863639"/>
                  </a:ext>
                </a:extLst>
              </a:tr>
              <a:tr h="370840">
                <a:tc gridSpan="2">
                  <a:txBody>
                    <a:bodyPr/>
                    <a:lstStyle/>
                    <a:p>
                      <a:r>
                        <a:rPr lang="en-US" sz="1400" b="1" i="1" u="none" strike="noStrike" kern="1200" baseline="0" dirty="0">
                          <a:solidFill>
                            <a:schemeClr val="dk1"/>
                          </a:solidFill>
                          <a:latin typeface="+mn-lt"/>
                          <a:ea typeface="+mn-ea"/>
                          <a:cs typeface="+mn-cs"/>
                        </a:rPr>
                        <a:t>Increased Competition</a:t>
                      </a:r>
                      <a:endParaRPr lang="en-US" sz="1400" b="1" dirty="0"/>
                    </a:p>
                  </a:txBody>
                  <a:tcPr/>
                </a:tc>
                <a:tc hMerge="1">
                  <a:txBody>
                    <a:bodyPr/>
                    <a:lstStyle/>
                    <a:p>
                      <a:endParaRPr lang="en-US"/>
                    </a:p>
                  </a:txBody>
                  <a:tcPr/>
                </a:tc>
                <a:extLst>
                  <a:ext uri="{0D108BD9-81ED-4DB2-BD59-A6C34878D82A}">
                    <a16:rowId xmlns:a16="http://schemas.microsoft.com/office/drawing/2014/main" val="2490205837"/>
                  </a:ext>
                </a:extLst>
              </a:tr>
              <a:tr h="370840">
                <a:tc>
                  <a:txBody>
                    <a:bodyPr/>
                    <a:lstStyle/>
                    <a:p>
                      <a:r>
                        <a:rPr lang="en-US" sz="1400" b="0" i="0" u="none" strike="noStrike" kern="1200" baseline="0" dirty="0">
                          <a:solidFill>
                            <a:schemeClr val="dk1"/>
                          </a:solidFill>
                          <a:latin typeface="+mn-lt"/>
                          <a:ea typeface="+mn-ea"/>
                          <a:cs typeface="+mn-cs"/>
                        </a:rPr>
                        <a:t>The extended-stay segment has</a:t>
                      </a:r>
                    </a:p>
                    <a:p>
                      <a:r>
                        <a:rPr lang="en-US" sz="1400" b="0" i="0" u="none" strike="noStrike" kern="1200" baseline="0" dirty="0">
                          <a:solidFill>
                            <a:schemeClr val="dk1"/>
                          </a:solidFill>
                          <a:latin typeface="+mn-lt"/>
                          <a:ea typeface="+mn-ea"/>
                          <a:cs typeface="+mn-cs"/>
                        </a:rPr>
                        <a:t>been highly competitive and gained increasing attention from</a:t>
                      </a:r>
                    </a:p>
                    <a:p>
                      <a:r>
                        <a:rPr lang="en-US" sz="1400" b="0" i="0" u="none" strike="noStrike" kern="1200" baseline="0" dirty="0">
                          <a:solidFill>
                            <a:schemeClr val="dk1"/>
                          </a:solidFill>
                          <a:latin typeface="+mn-lt"/>
                          <a:ea typeface="+mn-ea"/>
                          <a:cs typeface="+mn-cs"/>
                        </a:rPr>
                        <a:t>traditional hotels, as well as private homeowners.</a:t>
                      </a:r>
                      <a:endParaRPr lang="en-US" sz="1400" dirty="0"/>
                    </a:p>
                  </a:txBody>
                  <a:tcPr/>
                </a:tc>
                <a:tc>
                  <a:txBody>
                    <a:bodyPr/>
                    <a:lstStyle/>
                    <a:p>
                      <a:r>
                        <a:rPr lang="en-US" sz="1400" b="0" i="0" u="none" strike="noStrike" kern="1200" baseline="0" dirty="0">
                          <a:solidFill>
                            <a:schemeClr val="dk1"/>
                          </a:solidFill>
                          <a:latin typeface="+mn-lt"/>
                          <a:ea typeface="+mn-ea"/>
                          <a:cs typeface="+mn-cs"/>
                        </a:rPr>
                        <a:t>Home Suites is currently the industry-leading player with #2 brand awareness, which makes it the preferred hotel for travelers.</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The Company’s new business strategies will focus on digital platforms penetration and differentiated pricing and service offerings, which will compete against industry newcomers. </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Compared to private homeowners, well-known hotel chains are a more reliable and safer source of housing with professional high standard quality of service.</a:t>
                      </a:r>
                      <a:endParaRPr lang="en-US" sz="1400" dirty="0"/>
                    </a:p>
                  </a:txBody>
                  <a:tcPr/>
                </a:tc>
                <a:extLst>
                  <a:ext uri="{0D108BD9-81ED-4DB2-BD59-A6C34878D82A}">
                    <a16:rowId xmlns:a16="http://schemas.microsoft.com/office/drawing/2014/main" val="2451128905"/>
                  </a:ext>
                </a:extLst>
              </a:tr>
            </a:tbl>
          </a:graphicData>
        </a:graphic>
      </p:graphicFrame>
      <p:graphicFrame>
        <p:nvGraphicFramePr>
          <p:cNvPr id="3" name="Table 4">
            <a:extLst>
              <a:ext uri="{FF2B5EF4-FFF2-40B4-BE49-F238E27FC236}">
                <a16:creationId xmlns:a16="http://schemas.microsoft.com/office/drawing/2014/main" id="{BFABB782-38AD-2F86-A3F3-503405D00954}"/>
              </a:ext>
            </a:extLst>
          </p:cNvPr>
          <p:cNvGraphicFramePr>
            <a:graphicFrameLocks/>
          </p:cNvGraphicFramePr>
          <p:nvPr>
            <p:extLst>
              <p:ext uri="{D42A27DB-BD31-4B8C-83A1-F6EECF244321}">
                <p14:modId xmlns:p14="http://schemas.microsoft.com/office/powerpoint/2010/main" val="3386216156"/>
              </p:ext>
            </p:extLst>
          </p:nvPr>
        </p:nvGraphicFramePr>
        <p:xfrm>
          <a:off x="773810" y="4495800"/>
          <a:ext cx="10641204" cy="2113280"/>
        </p:xfrm>
        <a:graphic>
          <a:graphicData uri="http://schemas.openxmlformats.org/drawingml/2006/table">
            <a:tbl>
              <a:tblPr firstRow="1" bandRow="1">
                <a:tableStyleId>{5C22544A-7EE6-4342-B048-85BDC9FD1C3A}</a:tableStyleId>
              </a:tblPr>
              <a:tblGrid>
                <a:gridCol w="3097404">
                  <a:extLst>
                    <a:ext uri="{9D8B030D-6E8A-4147-A177-3AD203B41FA5}">
                      <a16:colId xmlns:a16="http://schemas.microsoft.com/office/drawing/2014/main" val="2448547836"/>
                    </a:ext>
                  </a:extLst>
                </a:gridCol>
                <a:gridCol w="7543800">
                  <a:extLst>
                    <a:ext uri="{9D8B030D-6E8A-4147-A177-3AD203B41FA5}">
                      <a16:colId xmlns:a16="http://schemas.microsoft.com/office/drawing/2014/main" val="1896696233"/>
                    </a:ext>
                  </a:extLst>
                </a:gridCol>
              </a:tblGrid>
              <a:tr h="370840">
                <a:tc>
                  <a:txBody>
                    <a:bodyPr/>
                    <a:lstStyle/>
                    <a:p>
                      <a:r>
                        <a:rPr lang="en-US" sz="1400"/>
                        <a:t>RISKS</a:t>
                      </a:r>
                      <a:endParaRPr lang="en-US" sz="1400" dirty="0"/>
                    </a:p>
                  </a:txBody>
                  <a:tcPr/>
                </a:tc>
                <a:tc>
                  <a:txBody>
                    <a:bodyPr/>
                    <a:lstStyle/>
                    <a:p>
                      <a:r>
                        <a:rPr lang="en-US" sz="1400" dirty="0"/>
                        <a:t>MITIGANTS</a:t>
                      </a:r>
                    </a:p>
                  </a:txBody>
                  <a:tcPr/>
                </a:tc>
                <a:extLst>
                  <a:ext uri="{0D108BD9-81ED-4DB2-BD59-A6C34878D82A}">
                    <a16:rowId xmlns:a16="http://schemas.microsoft.com/office/drawing/2014/main" val="1021863639"/>
                  </a:ext>
                </a:extLst>
              </a:tr>
              <a:tr h="370840">
                <a:tc gridSpan="2">
                  <a:txBody>
                    <a:bodyPr/>
                    <a:lstStyle/>
                    <a:p>
                      <a:r>
                        <a:rPr lang="en-US" sz="1400" b="1" i="1" u="none" strike="noStrike" kern="1200" baseline="0" dirty="0">
                          <a:solidFill>
                            <a:schemeClr val="dk1"/>
                          </a:solidFill>
                          <a:latin typeface="+mn-lt"/>
                          <a:ea typeface="+mn-ea"/>
                          <a:cs typeface="+mn-cs"/>
                        </a:rPr>
                        <a:t>Higher Labor and Operating Expenses From Accelerated Inflation</a:t>
                      </a:r>
                      <a:endParaRPr lang="en-US" sz="1400" b="1" dirty="0"/>
                    </a:p>
                  </a:txBody>
                  <a:tcPr/>
                </a:tc>
                <a:tc hMerge="1">
                  <a:txBody>
                    <a:bodyPr/>
                    <a:lstStyle/>
                    <a:p>
                      <a:endParaRPr lang="en-US"/>
                    </a:p>
                  </a:txBody>
                  <a:tcPr/>
                </a:tc>
                <a:extLst>
                  <a:ext uri="{0D108BD9-81ED-4DB2-BD59-A6C34878D82A}">
                    <a16:rowId xmlns:a16="http://schemas.microsoft.com/office/drawing/2014/main" val="2490205837"/>
                  </a:ext>
                </a:extLst>
              </a:tr>
              <a:tr h="370840">
                <a:tc>
                  <a:txBody>
                    <a:bodyPr/>
                    <a:lstStyle/>
                    <a:p>
                      <a:r>
                        <a:rPr lang="en-US" sz="1400" b="0" i="0" u="none" strike="noStrike" kern="1200" baseline="0" dirty="0">
                          <a:solidFill>
                            <a:schemeClr val="dk1"/>
                          </a:solidFill>
                          <a:latin typeface="+mn-lt"/>
                          <a:ea typeface="+mn-ea"/>
                          <a:cs typeface="+mn-cs"/>
                        </a:rPr>
                        <a:t>As U.S. inflation is expected to rise</a:t>
                      </a:r>
                    </a:p>
                    <a:p>
                      <a:r>
                        <a:rPr lang="en-US" sz="1400" b="0" i="0" u="none" strike="noStrike" kern="1200" baseline="0" dirty="0">
                          <a:solidFill>
                            <a:schemeClr val="dk1"/>
                          </a:solidFill>
                          <a:latin typeface="+mn-lt"/>
                          <a:ea typeface="+mn-ea"/>
                          <a:cs typeface="+mn-cs"/>
                        </a:rPr>
                        <a:t>over the medium term, corporations are facing rising operating costs, which will put pressure on margins.</a:t>
                      </a:r>
                      <a:endParaRPr lang="en-US" sz="1400" dirty="0"/>
                    </a:p>
                  </a:txBody>
                  <a:tcPr/>
                </a:tc>
                <a:tc>
                  <a:txBody>
                    <a:bodyPr/>
                    <a:lstStyle/>
                    <a:p>
                      <a:r>
                        <a:rPr lang="en-US" sz="1400" b="0" i="0" u="none" strike="noStrike" kern="1200" baseline="0" dirty="0">
                          <a:solidFill>
                            <a:schemeClr val="dk1"/>
                          </a:solidFill>
                          <a:latin typeface="+mn-lt"/>
                          <a:ea typeface="+mn-ea"/>
                          <a:cs typeface="+mn-cs"/>
                        </a:rPr>
                        <a:t>When Home Suites experienced high inflation environments in the past, the Company managed to mitigate the impact by passing through the cost to customers and improving operating efficiencies.</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Home Suites’ focus on growth through hotel franchising, which has higher margins than owned hotels, will improve the over margins of the Company</a:t>
                      </a:r>
                      <a:endParaRPr lang="en-US" sz="1400" dirty="0"/>
                    </a:p>
                  </a:txBody>
                  <a:tcPr/>
                </a:tc>
                <a:extLst>
                  <a:ext uri="{0D108BD9-81ED-4DB2-BD59-A6C34878D82A}">
                    <a16:rowId xmlns:a16="http://schemas.microsoft.com/office/drawing/2014/main" val="2451128905"/>
                  </a:ext>
                </a:extLst>
              </a:tr>
            </a:tbl>
          </a:graphicData>
        </a:graphic>
      </p:graphicFrame>
    </p:spTree>
    <p:extLst>
      <p:ext uri="{BB962C8B-B14F-4D97-AF65-F5344CB8AC3E}">
        <p14:creationId xmlns:p14="http://schemas.microsoft.com/office/powerpoint/2010/main" val="229939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graphicFrame>
        <p:nvGraphicFramePr>
          <p:cNvPr id="4" name="Table 4">
            <a:extLst>
              <a:ext uri="{FF2B5EF4-FFF2-40B4-BE49-F238E27FC236}">
                <a16:creationId xmlns:a16="http://schemas.microsoft.com/office/drawing/2014/main" id="{EE87FCC3-E929-48EB-E793-881F502A18B3}"/>
              </a:ext>
            </a:extLst>
          </p:cNvPr>
          <p:cNvGraphicFramePr>
            <a:graphicFrameLocks noGrp="1"/>
          </p:cNvGraphicFramePr>
          <p:nvPr>
            <p:ph idx="1"/>
            <p:extLst>
              <p:ext uri="{D42A27DB-BD31-4B8C-83A1-F6EECF244321}">
                <p14:modId xmlns:p14="http://schemas.microsoft.com/office/powerpoint/2010/main" val="2673917577"/>
              </p:ext>
            </p:extLst>
          </p:nvPr>
        </p:nvGraphicFramePr>
        <p:xfrm>
          <a:off x="684212" y="2133600"/>
          <a:ext cx="10641204" cy="2753360"/>
        </p:xfrm>
        <a:graphic>
          <a:graphicData uri="http://schemas.openxmlformats.org/drawingml/2006/table">
            <a:tbl>
              <a:tblPr firstRow="1" bandRow="1">
                <a:tableStyleId>{5C22544A-7EE6-4342-B048-85BDC9FD1C3A}</a:tableStyleId>
              </a:tblPr>
              <a:tblGrid>
                <a:gridCol w="3097404">
                  <a:extLst>
                    <a:ext uri="{9D8B030D-6E8A-4147-A177-3AD203B41FA5}">
                      <a16:colId xmlns:a16="http://schemas.microsoft.com/office/drawing/2014/main" val="2448547836"/>
                    </a:ext>
                  </a:extLst>
                </a:gridCol>
                <a:gridCol w="7543800">
                  <a:extLst>
                    <a:ext uri="{9D8B030D-6E8A-4147-A177-3AD203B41FA5}">
                      <a16:colId xmlns:a16="http://schemas.microsoft.com/office/drawing/2014/main" val="1896696233"/>
                    </a:ext>
                  </a:extLst>
                </a:gridCol>
              </a:tblGrid>
              <a:tr h="370840">
                <a:tc>
                  <a:txBody>
                    <a:bodyPr/>
                    <a:lstStyle/>
                    <a:p>
                      <a:r>
                        <a:rPr lang="en-US" sz="1400" dirty="0"/>
                        <a:t>RISKS</a:t>
                      </a:r>
                    </a:p>
                  </a:txBody>
                  <a:tcPr/>
                </a:tc>
                <a:tc>
                  <a:txBody>
                    <a:bodyPr/>
                    <a:lstStyle/>
                    <a:p>
                      <a:r>
                        <a:rPr lang="en-US" sz="1400" dirty="0"/>
                        <a:t>MITIGANTS</a:t>
                      </a:r>
                    </a:p>
                  </a:txBody>
                  <a:tcPr/>
                </a:tc>
                <a:extLst>
                  <a:ext uri="{0D108BD9-81ED-4DB2-BD59-A6C34878D82A}">
                    <a16:rowId xmlns:a16="http://schemas.microsoft.com/office/drawing/2014/main" val="1021863639"/>
                  </a:ext>
                </a:extLst>
              </a:tr>
              <a:tr h="370840">
                <a:tc gridSpan="2">
                  <a:txBody>
                    <a:bodyPr/>
                    <a:lstStyle/>
                    <a:p>
                      <a:r>
                        <a:rPr lang="en-US" sz="1400" b="1" i="1" u="none" strike="noStrike" kern="1200" baseline="0" dirty="0">
                          <a:solidFill>
                            <a:schemeClr val="dk1"/>
                          </a:solidFill>
                          <a:latin typeface="+mn-lt"/>
                          <a:ea typeface="+mn-ea"/>
                          <a:cs typeface="+mn-cs"/>
                        </a:rPr>
                        <a:t>Tightening Regulations on Environmental, Health, and Safety Matters</a:t>
                      </a:r>
                      <a:endParaRPr lang="en-US" sz="1400" b="1" dirty="0"/>
                    </a:p>
                  </a:txBody>
                  <a:tcPr/>
                </a:tc>
                <a:tc hMerge="1">
                  <a:txBody>
                    <a:bodyPr/>
                    <a:lstStyle/>
                    <a:p>
                      <a:endParaRPr lang="en-US"/>
                    </a:p>
                  </a:txBody>
                  <a:tcPr/>
                </a:tc>
                <a:extLst>
                  <a:ext uri="{0D108BD9-81ED-4DB2-BD59-A6C34878D82A}">
                    <a16:rowId xmlns:a16="http://schemas.microsoft.com/office/drawing/2014/main" val="2490205837"/>
                  </a:ext>
                </a:extLst>
              </a:tr>
              <a:tr h="370840">
                <a:tc>
                  <a:txBody>
                    <a:bodyPr/>
                    <a:lstStyle/>
                    <a:p>
                      <a:r>
                        <a:rPr lang="en-US" sz="1400" b="0" i="0" u="none" strike="noStrike" kern="1200" baseline="0" dirty="0">
                          <a:solidFill>
                            <a:schemeClr val="dk1"/>
                          </a:solidFill>
                          <a:latin typeface="+mn-lt"/>
                          <a:ea typeface="+mn-ea"/>
                          <a:cs typeface="+mn-cs"/>
                        </a:rPr>
                        <a:t>Both the Company’s owned and</a:t>
                      </a:r>
                    </a:p>
                    <a:p>
                      <a:r>
                        <a:rPr lang="en-US" sz="1400" b="0" i="0" u="none" strike="noStrike" kern="1200" baseline="0" dirty="0">
                          <a:solidFill>
                            <a:schemeClr val="dk1"/>
                          </a:solidFill>
                          <a:latin typeface="+mn-lt"/>
                          <a:ea typeface="+mn-ea"/>
                          <a:cs typeface="+mn-cs"/>
                        </a:rPr>
                        <a:t>franchised hotel properties are subject to various regulations on</a:t>
                      </a:r>
                    </a:p>
                    <a:p>
                      <a:r>
                        <a:rPr lang="en-US" sz="1400" b="0" i="0" u="none" strike="noStrike" kern="1200" baseline="0" dirty="0">
                          <a:solidFill>
                            <a:schemeClr val="dk1"/>
                          </a:solidFill>
                          <a:latin typeface="+mn-lt"/>
                          <a:ea typeface="+mn-ea"/>
                          <a:cs typeface="+mn-cs"/>
                        </a:rPr>
                        <a:t>environmental, health, and safety</a:t>
                      </a:r>
                    </a:p>
                    <a:p>
                      <a:r>
                        <a:rPr lang="en-US" sz="1400" b="0" i="0" u="none" strike="noStrike" kern="1200" baseline="0" dirty="0">
                          <a:solidFill>
                            <a:schemeClr val="dk1"/>
                          </a:solidFill>
                          <a:latin typeface="+mn-lt"/>
                          <a:ea typeface="+mn-ea"/>
                          <a:cs typeface="+mn-cs"/>
                        </a:rPr>
                        <a:t>matters. </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Home Suites are facing</a:t>
                      </a:r>
                    </a:p>
                    <a:p>
                      <a:r>
                        <a:rPr lang="en-US" sz="1400" b="0" i="0" u="none" strike="noStrike" kern="1200" baseline="0" dirty="0">
                          <a:solidFill>
                            <a:schemeClr val="dk1"/>
                          </a:solidFill>
                          <a:latin typeface="+mn-lt"/>
                          <a:ea typeface="+mn-ea"/>
                          <a:cs typeface="+mn-cs"/>
                        </a:rPr>
                        <a:t>tightening rules and rising standards of disclosure.</a:t>
                      </a:r>
                      <a:endParaRPr lang="en-US" sz="1400" dirty="0"/>
                    </a:p>
                  </a:txBody>
                  <a:tcPr/>
                </a:tc>
                <a:tc>
                  <a:txBody>
                    <a:bodyPr/>
                    <a:lstStyle/>
                    <a:p>
                      <a:r>
                        <a:rPr lang="en-US" sz="1400" b="0" i="0" u="none" strike="noStrike" kern="1200" baseline="0" dirty="0">
                          <a:solidFill>
                            <a:schemeClr val="dk1"/>
                          </a:solidFill>
                          <a:latin typeface="+mn-lt"/>
                          <a:ea typeface="+mn-ea"/>
                          <a:cs typeface="+mn-cs"/>
                        </a:rPr>
                        <a:t>The Company has been investing in sustainable and environmentally friendly technologies that minimize the impact of hotel operation on the environment.</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Both the sponsors and management are committed to developing enhanced procedures and mandatory training for employees to comply with the regulations.</a:t>
                      </a:r>
                    </a:p>
                    <a:p>
                      <a:r>
                        <a:rPr lang="en-US" sz="1400" b="0" i="0" u="none" strike="noStrike" kern="1200" baseline="0" dirty="0">
                          <a:solidFill>
                            <a:schemeClr val="dk1"/>
                          </a:solidFill>
                          <a:latin typeface="+mn-lt"/>
                          <a:ea typeface="+mn-ea"/>
                          <a:cs typeface="+mn-cs"/>
                        </a:rPr>
                        <a:t>The Company has also been hiring industry experts and expanding its Environmental, Social, and Governance (“ESG”) team to ensure compliance with federal, state, and local laws.</a:t>
                      </a:r>
                      <a:endParaRPr lang="en-US" sz="1400" dirty="0"/>
                    </a:p>
                  </a:txBody>
                  <a:tcPr/>
                </a:tc>
                <a:extLst>
                  <a:ext uri="{0D108BD9-81ED-4DB2-BD59-A6C34878D82A}">
                    <a16:rowId xmlns:a16="http://schemas.microsoft.com/office/drawing/2014/main" val="2451128905"/>
                  </a:ext>
                </a:extLst>
              </a:tr>
            </a:tbl>
          </a:graphicData>
        </a:graphic>
      </p:graphicFrame>
    </p:spTree>
    <p:extLst>
      <p:ext uri="{BB962C8B-B14F-4D97-AF65-F5344CB8AC3E}">
        <p14:creationId xmlns:p14="http://schemas.microsoft.com/office/powerpoint/2010/main" val="140769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0" y="2431475"/>
            <a:ext cx="11887200" cy="4121725"/>
          </a:xfrm>
        </p:spPr>
        <p:txBody>
          <a:bodyPr>
            <a:noAutofit/>
          </a:bodyPr>
          <a:lstStyle/>
          <a:p>
            <a:pPr marL="0" indent="0" algn="l">
              <a:buNone/>
            </a:pPr>
            <a:r>
              <a:rPr lang="en-US" sz="1800" b="1" i="0" u="none" strike="noStrike" baseline="0" dirty="0">
                <a:solidFill>
                  <a:srgbClr val="0A703B"/>
                </a:solidFill>
                <a:latin typeface="Lato-Bold"/>
              </a:rPr>
              <a:t>INDUSTRY ANALYSIS</a:t>
            </a:r>
          </a:p>
          <a:p>
            <a:pPr marL="0" indent="0" algn="l">
              <a:buNone/>
            </a:pPr>
            <a:r>
              <a:rPr lang="en-US" sz="1800" b="0" i="0" u="none" strike="noStrike" baseline="0" dirty="0">
                <a:solidFill>
                  <a:srgbClr val="000000"/>
                </a:solidFill>
                <a:latin typeface="Lato-Light"/>
              </a:rPr>
              <a:t>After completing the business profile, the deal team completed a comprehensive industry analysis, with the primary original work product being completed by Mia and reviewed for completeness, thoroughness, and accuracy by the associate and finally by Michelle as the team leader. The industry analysis part of the credit application focuses on the key characters of the industry in which the borrower competes, the current development and outlook, and any industry-specific factors that could impact the borrower’s business.</a:t>
            </a:r>
          </a:p>
          <a:p>
            <a:pPr algn="l"/>
            <a:r>
              <a:rPr lang="en-US" sz="1800" b="1" i="1" u="none" strike="noStrike" baseline="0" dirty="0">
                <a:solidFill>
                  <a:srgbClr val="4BAA86"/>
                </a:solidFill>
                <a:latin typeface="Lato-BoldItalic"/>
              </a:rPr>
              <a:t>Summary: The Extended-Stay Segment of the Hotel and Lodging Industry in the United States</a:t>
            </a:r>
          </a:p>
          <a:p>
            <a:pPr algn="l"/>
            <a:r>
              <a:rPr lang="en-US" sz="1800" b="0" i="0" u="none" strike="noStrike" baseline="0" dirty="0">
                <a:solidFill>
                  <a:srgbClr val="000000"/>
                </a:solidFill>
                <a:latin typeface="Lato-Light"/>
              </a:rPr>
              <a:t>Extended-stay hotels offer apartment-like rooms with kitchenettes with a homely and comfortable feeling. Guests have the flexibility to check out or extend the stay whenever they wish without being bound to a contract or a fixed-term lease. </a:t>
            </a:r>
          </a:p>
          <a:p>
            <a:pPr algn="l"/>
            <a:r>
              <a:rPr lang="en-US" sz="1800" b="0" i="0" u="none" strike="noStrike" baseline="0" dirty="0">
                <a:solidFill>
                  <a:srgbClr val="000000"/>
                </a:solidFill>
                <a:latin typeface="Lato-Light"/>
              </a:rPr>
              <a:t>Extended-stay hotels represent a growing segment within the U.S. lodging industry. Based on type, the market is divided into luxury, middle (mid-priced), and economy type extended-stay hotels.</a:t>
            </a:r>
            <a:endParaRPr lang="en-US" sz="1600" b="0" i="0" u="none" strike="noStrike" baseline="0" dirty="0">
              <a:latin typeface="Lato-Light"/>
            </a:endParaRPr>
          </a:p>
        </p:txBody>
      </p:sp>
    </p:spTree>
    <p:extLst>
      <p:ext uri="{BB962C8B-B14F-4D97-AF65-F5344CB8AC3E}">
        <p14:creationId xmlns:p14="http://schemas.microsoft.com/office/powerpoint/2010/main" val="3300297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fontScale="90000"/>
          </a:bodyPr>
          <a:lstStyle/>
          <a:p>
            <a:r>
              <a:rPr lang="en-US" b="1" dirty="0">
                <a:solidFill>
                  <a:srgbClr val="FFFFFF"/>
                </a:solidFill>
              </a:rPr>
              <a:t>Credit Analysis Process Overview </a:t>
            </a:r>
            <a:r>
              <a:rPr lang="en-US" sz="3100" b="1" dirty="0">
                <a:solidFill>
                  <a:srgbClr val="FFFFFF"/>
                </a:solidFill>
              </a:rPr>
              <a:t>(Continued)</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nSpc>
                <a:spcPct val="90000"/>
              </a:lnSpc>
              <a:buNone/>
            </a:pPr>
            <a:r>
              <a:rPr lang="en-US" sz="1800" b="0" i="0" u="none" strike="noStrike" baseline="0" dirty="0">
                <a:latin typeface="Lato-Light"/>
              </a:rPr>
              <a:t>A typical application includes the following analysis:</a:t>
            </a:r>
          </a:p>
          <a:p>
            <a:pPr algn="l"/>
            <a:r>
              <a:rPr lang="en-US" sz="1800" b="0" i="0" u="none" strike="noStrike" baseline="0" dirty="0">
                <a:latin typeface="Lato-Light"/>
              </a:rPr>
              <a:t>Management biographies/equity sponsor profile</a:t>
            </a:r>
          </a:p>
          <a:p>
            <a:pPr algn="l"/>
            <a:r>
              <a:rPr lang="en-US" sz="1800" b="0" i="0" u="none" strike="noStrike" baseline="0" dirty="0">
                <a:latin typeface="Lato-Light"/>
              </a:rPr>
              <a:t>Collateral analysis</a:t>
            </a:r>
          </a:p>
          <a:p>
            <a:pPr algn="l"/>
            <a:r>
              <a:rPr lang="en-US" sz="1800" b="0" i="0" u="none" strike="noStrike" baseline="0" dirty="0">
                <a:latin typeface="Lato-Light"/>
              </a:rPr>
              <a:t>Industry analysis</a:t>
            </a:r>
          </a:p>
          <a:p>
            <a:pPr algn="l"/>
            <a:r>
              <a:rPr lang="en-US" sz="1800" b="0" i="0" u="none" strike="noStrike" baseline="0" dirty="0">
                <a:latin typeface="Lato-Light"/>
              </a:rPr>
              <a:t>Financial analysis (projections model)</a:t>
            </a:r>
          </a:p>
          <a:p>
            <a:pPr algn="l"/>
            <a:r>
              <a:rPr lang="en-US" sz="1800" b="0" i="0" u="none" strike="noStrike" baseline="0" dirty="0">
                <a:latin typeface="Lato-Light"/>
              </a:rPr>
              <a:t>Internal rating analysis</a:t>
            </a:r>
          </a:p>
          <a:p>
            <a:pPr algn="l"/>
            <a:r>
              <a:rPr lang="en-US" sz="1800" b="0" i="0" u="none" strike="noStrike" baseline="0" dirty="0">
                <a:latin typeface="Lato-Light"/>
              </a:rPr>
              <a:t>Internal legal review</a:t>
            </a:r>
          </a:p>
          <a:p>
            <a:pPr algn="l"/>
            <a:r>
              <a:rPr lang="en-US" sz="1800" b="0" i="0" u="none" strike="noStrike" baseline="0" dirty="0">
                <a:latin typeface="Lato-Light"/>
              </a:rPr>
              <a:t>Anti-money laundering, know your customer (KYC), and other compliance reviews</a:t>
            </a:r>
          </a:p>
          <a:p>
            <a:pPr algn="l"/>
            <a:endParaRPr lang="en-US" sz="1600" dirty="0"/>
          </a:p>
          <a:p>
            <a:pPr marL="0" indent="0">
              <a:lnSpc>
                <a:spcPct val="90000"/>
              </a:lnSpc>
              <a:buNone/>
            </a:pPr>
            <a:endParaRPr lang="en-US" sz="1800" b="0" i="0" u="none" strike="noStrike" baseline="0" dirty="0">
              <a:latin typeface="Lato-Light"/>
            </a:endParaRPr>
          </a:p>
        </p:txBody>
      </p:sp>
    </p:spTree>
    <p:extLst>
      <p:ext uri="{BB962C8B-B14F-4D97-AF65-F5344CB8AC3E}">
        <p14:creationId xmlns:p14="http://schemas.microsoft.com/office/powerpoint/2010/main" val="3465777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557476"/>
            <a:ext cx="11887200" cy="3995724"/>
          </a:xfrm>
        </p:spPr>
        <p:txBody>
          <a:bodyPr>
            <a:noAutofit/>
          </a:bodyPr>
          <a:lstStyle/>
          <a:p>
            <a:pPr marL="0" indent="0" algn="l">
              <a:buNone/>
            </a:pPr>
            <a:r>
              <a:rPr lang="en-US" sz="1800" b="1" i="1" u="none" strike="noStrike" baseline="0" dirty="0">
                <a:solidFill>
                  <a:srgbClr val="4BAA86"/>
                </a:solidFill>
                <a:latin typeface="Lato-BoldItalic"/>
              </a:rPr>
              <a:t>Key Characters</a:t>
            </a:r>
          </a:p>
          <a:p>
            <a:pPr algn="l"/>
            <a:r>
              <a:rPr lang="en-US" sz="1800" b="1" i="1" u="none" strike="noStrike" baseline="0" dirty="0">
                <a:solidFill>
                  <a:srgbClr val="DD9F28"/>
                </a:solidFill>
                <a:latin typeface="Lato-BoldItalic"/>
              </a:rPr>
              <a:t>Cyclicality and Seasonality</a:t>
            </a:r>
          </a:p>
          <a:p>
            <a:pPr algn="l"/>
            <a:r>
              <a:rPr lang="en-US" sz="1800" b="0" i="0" u="none" strike="noStrike" baseline="0" dirty="0">
                <a:solidFill>
                  <a:srgbClr val="000000"/>
                </a:solidFill>
                <a:latin typeface="Lato-Light"/>
              </a:rPr>
              <a:t>The overall hotel and lodging industry performance is generally tied to both macro and microeconomic cycles and is seasonal in nature, with revenues generally lower during the first and fourth quarters of each calendar year. The extended-stay segment, though, is relatively less cyclical and seasonal. Its flexible terms of stay and apartment-like styles have gained popularity with people looking for temporary homes when settling down in new cities and towns. The extended-stay hotels have also become the preferred choice during holiday and skiing seasons.</a:t>
            </a:r>
          </a:p>
          <a:p>
            <a:pPr algn="l"/>
            <a:r>
              <a:rPr lang="en-US" sz="1800" b="1" i="1" u="none" strike="noStrike" baseline="0" dirty="0">
                <a:solidFill>
                  <a:srgbClr val="DD9F28"/>
                </a:solidFill>
                <a:latin typeface="Lato-BoldItalic"/>
              </a:rPr>
              <a:t>Higher Barriers to Entry</a:t>
            </a:r>
          </a:p>
          <a:p>
            <a:pPr algn="l"/>
            <a:r>
              <a:rPr lang="en-US" sz="1800" b="0" i="0" u="none" strike="noStrike" baseline="0" dirty="0">
                <a:solidFill>
                  <a:srgbClr val="000000"/>
                </a:solidFill>
                <a:latin typeface="Lato-Light"/>
              </a:rPr>
              <a:t>The lodging industry requires heavy capital investments for the hotel buildings and rooms, corresponding amenities, IT infrastructure, personnel recruiting, and training. Reputations are also key to success in the industry, as travelers tend to choose well-known hotel chains for a guaranteed quality of service.</a:t>
            </a:r>
            <a:endParaRPr lang="en-US" sz="1600" b="0" i="0" u="none" strike="noStrike" baseline="0" dirty="0">
              <a:latin typeface="Lato-Light"/>
            </a:endParaRPr>
          </a:p>
        </p:txBody>
      </p:sp>
    </p:spTree>
    <p:extLst>
      <p:ext uri="{BB962C8B-B14F-4D97-AF65-F5344CB8AC3E}">
        <p14:creationId xmlns:p14="http://schemas.microsoft.com/office/powerpoint/2010/main" val="3826573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557476"/>
            <a:ext cx="11887200" cy="3995724"/>
          </a:xfrm>
        </p:spPr>
        <p:txBody>
          <a:bodyPr>
            <a:noAutofit/>
          </a:bodyPr>
          <a:lstStyle/>
          <a:p>
            <a:pPr algn="l"/>
            <a:r>
              <a:rPr lang="en-US" sz="1800" b="1" i="1" u="none" strike="noStrike" baseline="0" dirty="0">
                <a:solidFill>
                  <a:srgbClr val="DD9F28"/>
                </a:solidFill>
                <a:latin typeface="Lato-BoldItalic"/>
              </a:rPr>
              <a:t>Highly Competitive With New Thread From Private Homeowners</a:t>
            </a:r>
          </a:p>
          <a:p>
            <a:pPr algn="l"/>
            <a:r>
              <a:rPr lang="en-US" sz="1800" b="0" i="0" u="none" strike="noStrike" baseline="0" dirty="0">
                <a:solidFill>
                  <a:srgbClr val="000000"/>
                </a:solidFill>
                <a:latin typeface="Lato-Light"/>
              </a:rPr>
              <a:t>The extended-stay segment is highly competitive. Through years of integration efforts via acquisition and franchising, top plays accounted for more than 50% share of the market. The remaining markets are highly fragmented with many local hotel operators. Traditional hotel brands have also shown interest in the extended-stay segment, which </a:t>
            </a:r>
            <a:r>
              <a:rPr lang="en-US" sz="1800" b="0" i="0" u="none" strike="noStrike" baseline="0" dirty="0">
                <a:latin typeface="Lato-Light"/>
              </a:rPr>
              <a:t>further increases the completions. Furthermore, technology renovations have granted private homeowners access to the market and travelers via online platforms, mobile apps, and social media marketing.</a:t>
            </a:r>
            <a:endParaRPr lang="en-US" sz="1600" b="0" i="0" u="none" strike="noStrike" baseline="0" dirty="0">
              <a:latin typeface="Lato-Light"/>
            </a:endParaRPr>
          </a:p>
        </p:txBody>
      </p:sp>
    </p:spTree>
    <p:extLst>
      <p:ext uri="{BB962C8B-B14F-4D97-AF65-F5344CB8AC3E}">
        <p14:creationId xmlns:p14="http://schemas.microsoft.com/office/powerpoint/2010/main" val="1961871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557476"/>
            <a:ext cx="11887200" cy="3995724"/>
          </a:xfrm>
        </p:spPr>
        <p:txBody>
          <a:bodyPr>
            <a:noAutofit/>
          </a:bodyPr>
          <a:lstStyle/>
          <a:p>
            <a:pPr marL="0" indent="0" algn="l">
              <a:buNone/>
            </a:pPr>
            <a:r>
              <a:rPr lang="en-US" sz="1800" b="1" i="1" u="none" strike="noStrike" baseline="0" dirty="0">
                <a:solidFill>
                  <a:srgbClr val="4BAA86"/>
                </a:solidFill>
                <a:latin typeface="Lato-BoldItalic"/>
              </a:rPr>
              <a:t>Growth Drivers</a:t>
            </a:r>
          </a:p>
          <a:p>
            <a:pPr marL="0" indent="0" algn="l">
              <a:buNone/>
            </a:pPr>
            <a:r>
              <a:rPr lang="en-US" sz="1800" b="0" i="0" u="none" strike="noStrike" baseline="0" dirty="0">
                <a:solidFill>
                  <a:srgbClr val="000000"/>
                </a:solidFill>
                <a:latin typeface="Lato-Light"/>
              </a:rPr>
              <a:t>A key indicator of the industry is revenue per available room (“RevPar”), which is calculated by average daily rate (“ADR,” price charged per room) times occupancy rate. RevPar is impacted by the following factors:</a:t>
            </a:r>
          </a:p>
          <a:p>
            <a:pPr algn="l"/>
            <a:r>
              <a:rPr lang="en-US" sz="1800" b="1" i="0" u="none" strike="noStrike" baseline="0" dirty="0">
                <a:solidFill>
                  <a:srgbClr val="000000"/>
                </a:solidFill>
                <a:latin typeface="Lato-Bold"/>
              </a:rPr>
              <a:t>Economic Growth. </a:t>
            </a:r>
            <a:r>
              <a:rPr lang="en-US" sz="1800" b="0" i="0" u="none" strike="noStrike" baseline="0" dirty="0">
                <a:solidFill>
                  <a:srgbClr val="000000"/>
                </a:solidFill>
                <a:latin typeface="Lato-Light"/>
              </a:rPr>
              <a:t>As the economy grows, so does consumer and business spending, which will result in increased business and leisure travel, thus increasing demand for hotels.</a:t>
            </a:r>
          </a:p>
          <a:p>
            <a:pPr algn="l"/>
            <a:r>
              <a:rPr lang="en-US" sz="1800" b="1" i="0" u="none" strike="noStrike" baseline="0" dirty="0">
                <a:solidFill>
                  <a:srgbClr val="000000"/>
                </a:solidFill>
                <a:latin typeface="Lato-Bold"/>
              </a:rPr>
              <a:t>Growth in International and Domestic Tourist Industry. </a:t>
            </a:r>
            <a:r>
              <a:rPr lang="en-US" sz="1800" b="0" i="0" u="none" strike="noStrike" baseline="0" dirty="0">
                <a:solidFill>
                  <a:srgbClr val="000000"/>
                </a:solidFill>
                <a:latin typeface="Lato-Light"/>
              </a:rPr>
              <a:t>Demand from tourists has always been a key driver of the industry and the main source of revenue generation.</a:t>
            </a:r>
          </a:p>
          <a:p>
            <a:pPr algn="l"/>
            <a:r>
              <a:rPr lang="en-US" sz="1800" b="1" i="0" u="none" strike="noStrike" baseline="0" dirty="0">
                <a:solidFill>
                  <a:srgbClr val="000000"/>
                </a:solidFill>
                <a:latin typeface="Lato-Bold"/>
              </a:rPr>
              <a:t>U.S. Housing Market. </a:t>
            </a:r>
            <a:r>
              <a:rPr lang="en-US" sz="1800" b="0" i="0" u="none" strike="noStrike" baseline="0" dirty="0">
                <a:solidFill>
                  <a:srgbClr val="000000"/>
                </a:solidFill>
                <a:latin typeface="Lato-Light"/>
              </a:rPr>
              <a:t>Extended-stay hotels offer home buyers temporary housing that doesn’t require signing a fixed-term lease. As the housing market grows, so does the demand for extended-stay hotels while home buyers settle transactions.</a:t>
            </a:r>
            <a:endParaRPr lang="en-US" sz="1600" b="0" i="0" u="none" strike="noStrike" baseline="0" dirty="0">
              <a:latin typeface="Lato-Light"/>
            </a:endParaRPr>
          </a:p>
        </p:txBody>
      </p:sp>
    </p:spTree>
    <p:extLst>
      <p:ext uri="{BB962C8B-B14F-4D97-AF65-F5344CB8AC3E}">
        <p14:creationId xmlns:p14="http://schemas.microsoft.com/office/powerpoint/2010/main" val="1083039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052" y="2050366"/>
            <a:ext cx="12030959" cy="4731434"/>
          </a:xfrm>
        </p:spPr>
        <p:txBody>
          <a:bodyPr>
            <a:noAutofit/>
          </a:bodyPr>
          <a:lstStyle/>
          <a:p>
            <a:pPr marL="0" indent="0" algn="l">
              <a:buNone/>
            </a:pPr>
            <a:r>
              <a:rPr lang="en-US" sz="1800" b="1" i="1" u="none" strike="noStrike" baseline="0" dirty="0">
                <a:solidFill>
                  <a:srgbClr val="4BAA86"/>
                </a:solidFill>
                <a:latin typeface="Lato-BoldItalic"/>
              </a:rPr>
              <a:t>Current Trend</a:t>
            </a:r>
          </a:p>
          <a:p>
            <a:pPr algn="l"/>
            <a:r>
              <a:rPr lang="en-US" sz="1800" b="0" i="0" u="none" strike="noStrike" baseline="0" dirty="0">
                <a:solidFill>
                  <a:srgbClr val="000000"/>
                </a:solidFill>
                <a:latin typeface="Lato-Light"/>
              </a:rPr>
              <a:t>The COVID-19 pandemic has caused governments across the globe to implement unprecedented lockdowns and shelter-in-place orders, which adversely disrupted the global economy. The overall hotel and lodging industry is highly tied to the economic cycle; thus, it also experienced a significant decline in 2020 with RevPar dropped by 41.7% year over year for 2020.</a:t>
            </a:r>
          </a:p>
          <a:p>
            <a:pPr algn="l"/>
            <a:r>
              <a:rPr lang="en-US" sz="1800" b="0" i="0" u="none" strike="noStrike" baseline="0" dirty="0">
                <a:solidFill>
                  <a:srgbClr val="000000"/>
                </a:solidFill>
                <a:latin typeface="Lato-Light"/>
              </a:rPr>
              <a:t>The extended-stay segment is relatively more resilient than traditional hotels. Within the extended-stay segment, the mid-priced segment saw the least decline in 2020 with a decline in RevPar below 30% driven by both reduced ADR and occupancy rate. ADR for the mid-priced extended-stay hotels dropped by approximately 15% in 2020. The total supply of rooms in 2020 remained stable, as many acquisitions were put on pause because of the pandemic.</a:t>
            </a:r>
          </a:p>
        </p:txBody>
      </p:sp>
    </p:spTree>
    <p:extLst>
      <p:ext uri="{BB962C8B-B14F-4D97-AF65-F5344CB8AC3E}">
        <p14:creationId xmlns:p14="http://schemas.microsoft.com/office/powerpoint/2010/main" val="1283583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94770" y="2526554"/>
            <a:ext cx="12030959" cy="2177522"/>
          </a:xfrm>
        </p:spPr>
        <p:txBody>
          <a:bodyPr>
            <a:noAutofit/>
          </a:bodyPr>
          <a:lstStyle/>
          <a:p>
            <a:pPr marL="0" indent="0" algn="l">
              <a:buNone/>
            </a:pPr>
            <a:r>
              <a:rPr lang="en-US" sz="1800" b="1" i="1" u="none" strike="noStrike" baseline="0" dirty="0">
                <a:solidFill>
                  <a:srgbClr val="4BAA86"/>
                </a:solidFill>
                <a:latin typeface="Lato-BoldItalic"/>
              </a:rPr>
              <a:t>Industry Outlook</a:t>
            </a:r>
          </a:p>
          <a:p>
            <a:pPr algn="l"/>
            <a:r>
              <a:rPr lang="en-US" sz="1800" b="0" i="0" u="none" strike="noStrike" baseline="0" dirty="0">
                <a:solidFill>
                  <a:srgbClr val="000000"/>
                </a:solidFill>
                <a:latin typeface="Lato-Light"/>
              </a:rPr>
              <a:t>Post-pandemic, the extended-stay hotel market is expected to see a recovery back to the pre-pandemic level in 2022. Both ADR and occupancy rate are expected to see a gradual recovery in late 2021 and the first half of 2022. ADR is expected to further grow as hotels will pass through increased costs resulting from a rising inflation environment.</a:t>
            </a:r>
            <a:endParaRPr lang="en-US" sz="1600" b="0" i="0" u="none" strike="noStrike" baseline="0" dirty="0">
              <a:latin typeface="Lato-Light"/>
            </a:endParaRPr>
          </a:p>
        </p:txBody>
      </p:sp>
    </p:spTree>
    <p:extLst>
      <p:ext uri="{BB962C8B-B14F-4D97-AF65-F5344CB8AC3E}">
        <p14:creationId xmlns:p14="http://schemas.microsoft.com/office/powerpoint/2010/main" val="1956252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algn="l"/>
            <a:r>
              <a:rPr lang="en-US" sz="1800" b="1" i="0" u="none" strike="noStrike" baseline="0" dirty="0">
                <a:solidFill>
                  <a:srgbClr val="0A703B"/>
                </a:solidFill>
                <a:latin typeface="Lato-Bold"/>
              </a:rPr>
              <a:t>HISTORICAL FINANCIAL PERFORMANCES</a:t>
            </a:r>
          </a:p>
          <a:p>
            <a:pPr algn="l"/>
            <a:r>
              <a:rPr lang="en-US" sz="1800" b="0" i="0" u="none" strike="noStrike" baseline="0" dirty="0">
                <a:solidFill>
                  <a:srgbClr val="000000"/>
                </a:solidFill>
                <a:latin typeface="Lato-Light"/>
              </a:rPr>
              <a:t>After receiving historical financials from the sponsor, Mia spreads the provided financial statements of HSE into DBC’s internal financial summary template and conducts the analysis of historical financial performance with a focus on the most recent fiscal year.</a:t>
            </a:r>
            <a:endParaRPr lang="en-US" sz="1600" b="0" i="0" u="none" strike="noStrike" baseline="0" dirty="0">
              <a:latin typeface="Lato-Light"/>
            </a:endParaRPr>
          </a:p>
        </p:txBody>
      </p:sp>
    </p:spTree>
    <p:extLst>
      <p:ext uri="{BB962C8B-B14F-4D97-AF65-F5344CB8AC3E}">
        <p14:creationId xmlns:p14="http://schemas.microsoft.com/office/powerpoint/2010/main" val="950908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42" name="Picture 4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44" name="Oval 4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48" name="Picture 4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0" name="Rectangle 4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5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6" name="Freeform: Shape 5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5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1B3C3792-F969-B5F9-1A11-CD83051A47B0}"/>
              </a:ext>
            </a:extLst>
          </p:cNvPr>
          <p:cNvPicPr>
            <a:picLocks noGrp="1" noChangeAspect="1"/>
          </p:cNvPicPr>
          <p:nvPr>
            <p:ph idx="1"/>
          </p:nvPr>
        </p:nvPicPr>
        <p:blipFill>
          <a:blip r:embed="rId6"/>
          <a:stretch>
            <a:fillRect/>
          </a:stretch>
        </p:blipFill>
        <p:spPr>
          <a:xfrm>
            <a:off x="357913" y="570703"/>
            <a:ext cx="6966206" cy="4188314"/>
          </a:xfrm>
          <a:prstGeom prst="rect">
            <a:avLst/>
          </a:prstGeom>
          <a:effectLst/>
        </p:spPr>
      </p:pic>
    </p:spTree>
    <p:extLst>
      <p:ext uri="{BB962C8B-B14F-4D97-AF65-F5344CB8AC3E}">
        <p14:creationId xmlns:p14="http://schemas.microsoft.com/office/powerpoint/2010/main" val="3604206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marL="0" indent="0" algn="l">
              <a:buNone/>
            </a:pPr>
            <a:r>
              <a:rPr lang="en-US" sz="1800" b="1" i="0" u="none" strike="noStrike" baseline="0" dirty="0">
                <a:solidFill>
                  <a:srgbClr val="0A703B"/>
                </a:solidFill>
                <a:latin typeface="Lato-Bold"/>
              </a:rPr>
              <a:t>HISTORICAL FINANCIAL PERFORMANCES</a:t>
            </a:r>
          </a:p>
          <a:p>
            <a:pPr algn="l"/>
            <a:r>
              <a:rPr lang="en-US" sz="1800" b="0" i="1" u="none" strike="noStrike" baseline="0" dirty="0">
                <a:latin typeface="Lato-LightItalic"/>
              </a:rPr>
              <a:t>Revenues from owned hotels segment </a:t>
            </a:r>
            <a:r>
              <a:rPr lang="en-US" sz="1800" b="0" i="0" u="none" strike="noStrike" baseline="0" dirty="0">
                <a:latin typeface="Lato-Light"/>
              </a:rPr>
              <a:t>were stable before 2020, driven by the steady growth of RevPar and the number of rooms. In 2020, the global economy was significantly disrupted by the COVID-19 pandemic. To combat the spread of the virus, global governments have implemented travel restrictions and shelter-in-place orders, which resulted in cancellations of travelers’ hotel bookings and revenue decline in the hotel and lodging industry. To mitigate the impact, the management quickly adjusted to the situation and implanted a temporary strategy to offer temporary housing solutions for traveling healthcare providers, people without a home sponsored by local governments, and essential travelers subject to mandatory quarantine requirements.</a:t>
            </a:r>
          </a:p>
          <a:p>
            <a:pPr algn="l"/>
            <a:endParaRPr lang="en-US" sz="1800" dirty="0">
              <a:latin typeface="Lato-Light"/>
            </a:endParaRPr>
          </a:p>
        </p:txBody>
      </p:sp>
    </p:spTree>
    <p:extLst>
      <p:ext uri="{BB962C8B-B14F-4D97-AF65-F5344CB8AC3E}">
        <p14:creationId xmlns:p14="http://schemas.microsoft.com/office/powerpoint/2010/main" val="398118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marL="0" indent="0" algn="l">
              <a:buNone/>
            </a:pPr>
            <a:r>
              <a:rPr lang="en-US" sz="1800" b="1" i="0" u="none" strike="noStrike" baseline="0" dirty="0">
                <a:solidFill>
                  <a:srgbClr val="0A703B"/>
                </a:solidFill>
                <a:latin typeface="Lato-Bold"/>
              </a:rPr>
              <a:t>HISTORICAL FINANCIAL PERFORMANCES</a:t>
            </a:r>
          </a:p>
          <a:p>
            <a:pPr algn="l"/>
            <a:r>
              <a:rPr lang="en-US" sz="1800" b="0" i="1" u="none" strike="noStrike" baseline="0" dirty="0">
                <a:latin typeface="Lato-LightItalic"/>
              </a:rPr>
              <a:t>Revenues from franchised hotels segment </a:t>
            </a:r>
            <a:r>
              <a:rPr lang="en-US" sz="1800" b="0" i="0" u="none" strike="noStrike" baseline="0" dirty="0">
                <a:latin typeface="Lato-Light"/>
              </a:rPr>
              <a:t>are mainly royalty fees from franchisees. Revenues declined by double digits from 2016 to 2019 mainly because of the termination of franchise agreements. The majority was due to management’s quality control efforts since the new CEO and CFO joined the firm in 2015. To maintain the high standard of services associated with the brand name, franchised hotels that didn’t meet the quality standard were terminated. In 2020, revenues increased in the franchised hotels segment because of new franchise agreements as a result of management’s focus on growth through the franchising business.</a:t>
            </a:r>
          </a:p>
        </p:txBody>
      </p:sp>
    </p:spTree>
    <p:extLst>
      <p:ext uri="{BB962C8B-B14F-4D97-AF65-F5344CB8AC3E}">
        <p14:creationId xmlns:p14="http://schemas.microsoft.com/office/powerpoint/2010/main" val="795883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marL="0" indent="0" algn="l">
              <a:buNone/>
            </a:pPr>
            <a:r>
              <a:rPr lang="en-US" sz="1800" b="1" i="0" u="none" strike="noStrike" baseline="0" dirty="0">
                <a:solidFill>
                  <a:srgbClr val="0A703B"/>
                </a:solidFill>
                <a:latin typeface="Lato-Bold"/>
              </a:rPr>
              <a:t>HISTORICAL FINANCIAL PERFORMANCES</a:t>
            </a:r>
          </a:p>
          <a:p>
            <a:pPr algn="l"/>
            <a:r>
              <a:rPr lang="en-US" sz="1800" b="0" i="1" u="none" strike="noStrike" baseline="0" dirty="0">
                <a:latin typeface="Lato-LightItalic"/>
              </a:rPr>
              <a:t>Gross margin </a:t>
            </a:r>
            <a:r>
              <a:rPr lang="en-US" sz="1800" b="0" i="0" u="none" strike="noStrike" baseline="0" dirty="0">
                <a:latin typeface="Lato-Light"/>
              </a:rPr>
              <a:t>decline before 2020 was due to the decrease in franchise revenue, which is a higher margin component of the total revenue. Margin decline was also a result of industry-wide wage increase, especially the hourly wage of temporary workers hired during peak seasons. The gross margin decline in 2020 was driven by reduced RevPar as a combination of reduced ADR and occupation rate during the COVID-19 pandemic.</a:t>
            </a:r>
          </a:p>
          <a:p>
            <a:pPr algn="l"/>
            <a:r>
              <a:rPr lang="en-US" sz="1800" b="0" i="1" u="none" strike="noStrike" baseline="0" dirty="0">
                <a:latin typeface="Lato-LightItalic"/>
              </a:rPr>
              <a:t>EBITDA/EBITDA margin </a:t>
            </a:r>
            <a:r>
              <a:rPr lang="en-US" sz="1800" b="0" i="0" u="none" strike="noStrike" baseline="0" dirty="0">
                <a:latin typeface="Lato-Light"/>
              </a:rPr>
              <a:t>has improved since 2017 due to management’s continued effort on operational efficiencies. In 2020, the deterioration was due to reduced gross profit and increased operating expense during the COVID-19 pandemic driven by disinfecting products, personal protective equipment for employers, and other associated expenses.</a:t>
            </a:r>
            <a:endParaRPr lang="en-US" sz="1600" b="0" i="0" u="none" strike="noStrike" baseline="0" dirty="0">
              <a:latin typeface="Lato-Light"/>
            </a:endParaRPr>
          </a:p>
        </p:txBody>
      </p:sp>
    </p:spTree>
    <p:extLst>
      <p:ext uri="{BB962C8B-B14F-4D97-AF65-F5344CB8AC3E}">
        <p14:creationId xmlns:p14="http://schemas.microsoft.com/office/powerpoint/2010/main" val="3962080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fontScale="90000"/>
          </a:bodyPr>
          <a:lstStyle/>
          <a:p>
            <a:r>
              <a:rPr lang="en-US" b="1" dirty="0">
                <a:solidFill>
                  <a:srgbClr val="FFFFFF"/>
                </a:solidFill>
              </a:rPr>
              <a:t>Credit Analysis Process Overview </a:t>
            </a:r>
            <a:r>
              <a:rPr lang="en-US" sz="3100" b="1" dirty="0">
                <a:solidFill>
                  <a:srgbClr val="FFFFFF"/>
                </a:solidFill>
              </a:rPr>
              <a:t>(Continued)</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nSpc>
                <a:spcPct val="90000"/>
              </a:lnSpc>
              <a:buNone/>
            </a:pPr>
            <a:r>
              <a:rPr lang="en-US" sz="1800" b="1" i="0" u="none" strike="noStrike" baseline="0" dirty="0">
                <a:solidFill>
                  <a:srgbClr val="0A703B"/>
                </a:solidFill>
                <a:latin typeface="Lato-Bold"/>
              </a:rPr>
              <a:t>QUANTITATIVE ANALYSIS</a:t>
            </a:r>
            <a:r>
              <a:rPr lang="en-US" sz="1800" b="0" i="0" u="none" strike="noStrike" baseline="0" dirty="0">
                <a:latin typeface="Lato-Light"/>
              </a:rPr>
              <a:t>:</a:t>
            </a:r>
          </a:p>
          <a:p>
            <a:pPr marL="0" indent="0" algn="l">
              <a:buNone/>
            </a:pPr>
            <a:r>
              <a:rPr lang="en-US" sz="1800" b="0" i="0" u="none" strike="noStrike" baseline="0" dirty="0">
                <a:latin typeface="Lato-Light"/>
              </a:rPr>
              <a:t>The quantitative analysis for establishing the internal rating, which measures the probability of default and the potential loss given event of default, is based on the following parameters (each component is weighted at a specific level of importance, which may vary by bank and within each bank by type and structure of loan—ABL vs. wholesale, revolver vs. term loan):</a:t>
            </a:r>
            <a:endParaRPr lang="en-US" sz="1600" dirty="0"/>
          </a:p>
          <a:p>
            <a:pPr>
              <a:lnSpc>
                <a:spcPct val="90000"/>
              </a:lnSpc>
            </a:pPr>
            <a:r>
              <a:rPr lang="en-US" sz="1800" b="1" i="0" u="none" strike="noStrike" baseline="0" dirty="0">
                <a:latin typeface="Lato-Bold"/>
              </a:rPr>
              <a:t>Leverage Ratio</a:t>
            </a:r>
          </a:p>
          <a:p>
            <a:pPr>
              <a:lnSpc>
                <a:spcPct val="90000"/>
              </a:lnSpc>
            </a:pPr>
            <a:r>
              <a:rPr lang="en-US" sz="1800" b="1" i="0" u="none" strike="noStrike" baseline="0" dirty="0">
                <a:latin typeface="Lato-Bold"/>
              </a:rPr>
              <a:t>Capitalization Ratio(s)</a:t>
            </a:r>
          </a:p>
          <a:p>
            <a:pPr>
              <a:lnSpc>
                <a:spcPct val="90000"/>
              </a:lnSpc>
            </a:pPr>
            <a:r>
              <a:rPr lang="en-US" sz="1800" b="1" i="0" u="none" strike="noStrike" baseline="0" dirty="0">
                <a:latin typeface="Lato-Bold"/>
              </a:rPr>
              <a:t>Coverage Ratio</a:t>
            </a:r>
          </a:p>
          <a:p>
            <a:pPr>
              <a:lnSpc>
                <a:spcPct val="90000"/>
              </a:lnSpc>
            </a:pPr>
            <a:r>
              <a:rPr lang="en-US" sz="1800" b="1" i="0" u="none" strike="noStrike" baseline="0" dirty="0">
                <a:latin typeface="Lato-Bold"/>
              </a:rPr>
              <a:t>Sensitivity Analysis/Variance to Projections</a:t>
            </a:r>
          </a:p>
          <a:p>
            <a:pPr>
              <a:lnSpc>
                <a:spcPct val="90000"/>
              </a:lnSpc>
            </a:pPr>
            <a:r>
              <a:rPr lang="en-US" sz="1800" b="1" i="0" u="none" strike="noStrike" baseline="0" dirty="0">
                <a:latin typeface="Lato-Bold"/>
              </a:rPr>
              <a:t>Industry Adjustments</a:t>
            </a:r>
            <a:endParaRPr lang="en-US" sz="1800" b="0" i="0" u="none" strike="noStrike" baseline="0" dirty="0">
              <a:latin typeface="Lato-Light"/>
            </a:endParaRPr>
          </a:p>
        </p:txBody>
      </p:sp>
    </p:spTree>
    <p:extLst>
      <p:ext uri="{BB962C8B-B14F-4D97-AF65-F5344CB8AC3E}">
        <p14:creationId xmlns:p14="http://schemas.microsoft.com/office/powerpoint/2010/main" val="1032993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3" name="Picture 6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5" name="Oval 6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7" name="Picture 6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69" name="Picture 6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71" name="Rectangle 7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7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7" name="Freeform: Shape 7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6506BE58-15B9-6DEA-D111-F25728EF92D5}"/>
              </a:ext>
            </a:extLst>
          </p:cNvPr>
          <p:cNvPicPr>
            <a:picLocks noGrp="1" noChangeAspect="1"/>
          </p:cNvPicPr>
          <p:nvPr>
            <p:ph idx="1"/>
          </p:nvPr>
        </p:nvPicPr>
        <p:blipFill>
          <a:blip r:embed="rId6"/>
          <a:stretch>
            <a:fillRect/>
          </a:stretch>
        </p:blipFill>
        <p:spPr>
          <a:xfrm>
            <a:off x="357913" y="553266"/>
            <a:ext cx="6935614" cy="4247334"/>
          </a:xfrm>
          <a:prstGeom prst="rect">
            <a:avLst/>
          </a:prstGeom>
          <a:effectLst/>
        </p:spPr>
      </p:pic>
    </p:spTree>
    <p:extLst>
      <p:ext uri="{BB962C8B-B14F-4D97-AF65-F5344CB8AC3E}">
        <p14:creationId xmlns:p14="http://schemas.microsoft.com/office/powerpoint/2010/main" val="2963108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42" name="Picture 4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44" name="Oval 4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48" name="Picture 4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0" name="Rectangle 4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5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6" name="Freeform: Shape 5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5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8DF4A08F-DEA3-5624-8A3E-119A56E15761}"/>
              </a:ext>
            </a:extLst>
          </p:cNvPr>
          <p:cNvPicPr>
            <a:picLocks noGrp="1" noChangeAspect="1"/>
          </p:cNvPicPr>
          <p:nvPr>
            <p:ph idx="1"/>
          </p:nvPr>
        </p:nvPicPr>
        <p:blipFill>
          <a:blip r:embed="rId6"/>
          <a:stretch>
            <a:fillRect/>
          </a:stretch>
        </p:blipFill>
        <p:spPr>
          <a:xfrm>
            <a:off x="699673" y="232440"/>
            <a:ext cx="5963214" cy="6393120"/>
          </a:xfrm>
          <a:prstGeom prst="rect">
            <a:avLst/>
          </a:prstGeom>
          <a:effectLst/>
        </p:spPr>
      </p:pic>
    </p:spTree>
    <p:extLst>
      <p:ext uri="{BB962C8B-B14F-4D97-AF65-F5344CB8AC3E}">
        <p14:creationId xmlns:p14="http://schemas.microsoft.com/office/powerpoint/2010/main" val="37198633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5" name="Picture 6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7" name="Oval 6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9" name="Picture 6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71" name="Picture 7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73" name="Rectangle 7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7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9" name="Freeform: Shape 78">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Rectangle 80">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F5D9993B-9244-E2E3-A141-C34BAF5CD704}"/>
              </a:ext>
            </a:extLst>
          </p:cNvPr>
          <p:cNvPicPr>
            <a:picLocks noGrp="1" noChangeAspect="1"/>
          </p:cNvPicPr>
          <p:nvPr>
            <p:ph idx="1"/>
          </p:nvPr>
        </p:nvPicPr>
        <p:blipFill>
          <a:blip r:embed="rId6"/>
          <a:stretch>
            <a:fillRect/>
          </a:stretch>
        </p:blipFill>
        <p:spPr>
          <a:xfrm>
            <a:off x="545661" y="195549"/>
            <a:ext cx="5466262" cy="6466902"/>
          </a:xfrm>
          <a:prstGeom prst="rect">
            <a:avLst/>
          </a:prstGeom>
          <a:effectLst/>
        </p:spPr>
      </p:pic>
    </p:spTree>
    <p:extLst>
      <p:ext uri="{BB962C8B-B14F-4D97-AF65-F5344CB8AC3E}">
        <p14:creationId xmlns:p14="http://schemas.microsoft.com/office/powerpoint/2010/main" val="913293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88" name="Picture 8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90" name="Oval 8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2" name="Picture 9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94" name="Picture 9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96" name="Rectangle 9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8" name="Rectangle 97">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100"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2" name="Freeform: Shape 101">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Rectangle 103">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1E9C4253-9E87-97D1-03B1-8FC72FFECA1E}"/>
              </a:ext>
            </a:extLst>
          </p:cNvPr>
          <p:cNvPicPr>
            <a:picLocks noGrp="1" noChangeAspect="1"/>
          </p:cNvPicPr>
          <p:nvPr>
            <p:ph idx="1"/>
          </p:nvPr>
        </p:nvPicPr>
        <p:blipFill>
          <a:blip r:embed="rId6"/>
          <a:stretch>
            <a:fillRect/>
          </a:stretch>
        </p:blipFill>
        <p:spPr>
          <a:xfrm>
            <a:off x="262523" y="808856"/>
            <a:ext cx="7076554" cy="3686943"/>
          </a:xfrm>
          <a:prstGeom prst="rect">
            <a:avLst/>
          </a:prstGeom>
          <a:effectLst/>
        </p:spPr>
      </p:pic>
    </p:spTree>
    <p:extLst>
      <p:ext uri="{BB962C8B-B14F-4D97-AF65-F5344CB8AC3E}">
        <p14:creationId xmlns:p14="http://schemas.microsoft.com/office/powerpoint/2010/main" val="247247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marL="0" indent="0" algn="l">
              <a:buNone/>
            </a:pPr>
            <a:r>
              <a:rPr lang="en-US" sz="1800" b="1" i="0" u="none" strike="noStrike" baseline="0" dirty="0">
                <a:solidFill>
                  <a:srgbClr val="0A703B"/>
                </a:solidFill>
                <a:latin typeface="Lato-Bold"/>
              </a:rPr>
              <a:t>HISTORICAL FINANCIAL PERFORMANCES</a:t>
            </a:r>
          </a:p>
          <a:p>
            <a:pPr algn="l"/>
            <a:r>
              <a:rPr lang="en-US" sz="1800" b="0" i="1" u="none" strike="noStrike" baseline="0" dirty="0">
                <a:latin typeface="Lato-LightItalic"/>
              </a:rPr>
              <a:t>Operating activities </a:t>
            </a:r>
            <a:r>
              <a:rPr lang="en-US" sz="1800" b="0" i="0" u="none" strike="noStrike" baseline="0" dirty="0">
                <a:latin typeface="Lato-Light"/>
              </a:rPr>
              <a:t>have generated positive cash flows to the firm. Working capital has been a source of cash flow to the firm mainly because of accounts payable, as the firm managed to negotiate favorable terms on payments and accrued expenses, especially during the COVID-19 pandemic. Deferred taxes are also a source of cash to the firm.</a:t>
            </a:r>
          </a:p>
          <a:p>
            <a:pPr algn="l"/>
            <a:r>
              <a:rPr lang="en-US" sz="1800" b="0" i="1" u="none" strike="noStrike" baseline="0" dirty="0">
                <a:latin typeface="Lato-LightItalic"/>
              </a:rPr>
              <a:t>Investment activities </a:t>
            </a:r>
            <a:r>
              <a:rPr lang="en-US" sz="1800" b="0" i="0" u="none" strike="noStrike" baseline="0" dirty="0">
                <a:latin typeface="Lato-Light"/>
              </a:rPr>
              <a:t>mainly consisted of capital expenditure for hotel expansion, renovation, and maintenance. In 2020, capital expenditure decreased, as many scheduled maintenance and expansion projects were paused because of the COVID-19 pandemic.</a:t>
            </a:r>
          </a:p>
          <a:p>
            <a:pPr algn="l"/>
            <a:r>
              <a:rPr lang="en-US" sz="1800" b="0" i="1" u="none" strike="noStrike" baseline="0" dirty="0">
                <a:latin typeface="Lato-LightItalic"/>
              </a:rPr>
              <a:t>Financing activities’ </a:t>
            </a:r>
            <a:r>
              <a:rPr lang="en-US" sz="1800" b="0" i="0" u="none" strike="noStrike" baseline="0" dirty="0">
                <a:latin typeface="Lato-Light"/>
              </a:rPr>
              <a:t>fluctuation was driven by payments and borrowings of long-term debts. The Company has been accumulating cash in the past 2 years. In 2020, despite the negative impact of the global health crisis on topline growth, Home Suites generated $252 million cash.</a:t>
            </a:r>
            <a:endParaRPr lang="en-US" sz="1600" b="0" i="0" u="none" strike="noStrike" baseline="0" dirty="0">
              <a:latin typeface="Lato-Light"/>
            </a:endParaRPr>
          </a:p>
        </p:txBody>
      </p:sp>
    </p:spTree>
    <p:extLst>
      <p:ext uri="{BB962C8B-B14F-4D97-AF65-F5344CB8AC3E}">
        <p14:creationId xmlns:p14="http://schemas.microsoft.com/office/powerpoint/2010/main" val="34865234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algn="l"/>
            <a:r>
              <a:rPr lang="en-US" sz="1800" b="1" i="0" u="none" strike="noStrike" baseline="0" dirty="0">
                <a:solidFill>
                  <a:srgbClr val="0A703B"/>
                </a:solidFill>
                <a:latin typeface="Lato-Bold"/>
              </a:rPr>
              <a:t>HISTORICAL FINANCIAL PERFORMANCE—LIQUIDITY AND RATIOS</a:t>
            </a:r>
          </a:p>
          <a:p>
            <a:pPr algn="l"/>
            <a:r>
              <a:rPr lang="en-US" sz="1800" b="0" i="1" u="none" strike="noStrike" baseline="0" dirty="0">
                <a:solidFill>
                  <a:srgbClr val="000000"/>
                </a:solidFill>
                <a:latin typeface="Lato-LightItalic"/>
              </a:rPr>
              <a:t>Liquidity </a:t>
            </a:r>
            <a:r>
              <a:rPr lang="en-US" sz="1800" b="0" i="0" u="none" strike="noStrike" baseline="0" dirty="0">
                <a:solidFill>
                  <a:srgbClr val="000000"/>
                </a:solidFill>
                <a:latin typeface="Lato-Light"/>
              </a:rPr>
              <a:t>for the Company has been improving over the years, even during the COVID-19 pandemic, as evidenced by increasing current and quick ratios, higher accounts receivable turnover and shorter accounts receivable days, lower accounts payable turnover and longer accounts payable days, and increasing cash balance.</a:t>
            </a:r>
          </a:p>
          <a:p>
            <a:pPr algn="l"/>
            <a:r>
              <a:rPr lang="en-US" sz="1800" b="0" i="1" u="none" strike="noStrike" baseline="0" dirty="0">
                <a:solidFill>
                  <a:srgbClr val="000000"/>
                </a:solidFill>
                <a:latin typeface="Lato-LightItalic"/>
              </a:rPr>
              <a:t>Total leverage </a:t>
            </a:r>
            <a:r>
              <a:rPr lang="en-US" sz="1800" b="0" i="0" u="none" strike="noStrike" baseline="0" dirty="0">
                <a:solidFill>
                  <a:srgbClr val="000000"/>
                </a:solidFill>
                <a:latin typeface="Lato-Light"/>
              </a:rPr>
              <a:t>was over 8 times during 2020 as EBITDA decreased during the pandemic. Total debt increased as the Company refinanced existing debt in late 2020 to take a lower interest rate, resulting from the government’s stimulative monetary policy to stimulate the economy.</a:t>
            </a:r>
          </a:p>
          <a:p>
            <a:pPr algn="l"/>
            <a:r>
              <a:rPr lang="en-US" sz="1800" b="0" i="1" u="none" strike="noStrike" baseline="0" dirty="0">
                <a:solidFill>
                  <a:srgbClr val="000000"/>
                </a:solidFill>
                <a:latin typeface="Lato-LightItalic"/>
              </a:rPr>
              <a:t>EBITDA/interest </a:t>
            </a:r>
            <a:r>
              <a:rPr lang="en-US" sz="1800" b="0" i="0" u="none" strike="noStrike" baseline="0" dirty="0">
                <a:solidFill>
                  <a:srgbClr val="000000"/>
                </a:solidFill>
                <a:latin typeface="Lato-Light"/>
              </a:rPr>
              <a:t>deteriorated in 2020 but remained above 2.5x.</a:t>
            </a:r>
          </a:p>
        </p:txBody>
      </p:sp>
    </p:spTree>
    <p:extLst>
      <p:ext uri="{BB962C8B-B14F-4D97-AF65-F5344CB8AC3E}">
        <p14:creationId xmlns:p14="http://schemas.microsoft.com/office/powerpoint/2010/main" val="2435170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fontScale="90000"/>
          </a:bodyPr>
          <a:lstStyle/>
          <a:p>
            <a:r>
              <a:rPr lang="en-US" b="1" dirty="0">
                <a:solidFill>
                  <a:srgbClr val="FFFFFF"/>
                </a:solidFill>
              </a:rPr>
              <a:t>Credit Analysis Process Overview </a:t>
            </a:r>
            <a:r>
              <a:rPr lang="en-US" sz="3100" b="1" dirty="0">
                <a:solidFill>
                  <a:srgbClr val="FFFFFF"/>
                </a:solidFill>
              </a:rPr>
              <a:t>(Continued)</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21193" y="2283185"/>
            <a:ext cx="11811000" cy="4232673"/>
          </a:xfrm>
        </p:spPr>
        <p:txBody>
          <a:bodyPr>
            <a:noAutofit/>
          </a:bodyPr>
          <a:lstStyle/>
          <a:p>
            <a:pPr marL="0" indent="0">
              <a:lnSpc>
                <a:spcPct val="90000"/>
              </a:lnSpc>
              <a:buNone/>
            </a:pPr>
            <a:r>
              <a:rPr lang="en-US" sz="1800" b="1" i="0" u="none" strike="noStrike" baseline="0" dirty="0">
                <a:solidFill>
                  <a:srgbClr val="0A703B"/>
                </a:solidFill>
                <a:latin typeface="Lato-Bold"/>
              </a:rPr>
              <a:t>QUALITATIVE ANALYSIS</a:t>
            </a:r>
            <a:r>
              <a:rPr lang="en-US" sz="1800" b="0" i="0" u="none" strike="noStrike" baseline="0" dirty="0">
                <a:latin typeface="Lato-Light"/>
              </a:rPr>
              <a:t>:</a:t>
            </a:r>
          </a:p>
          <a:p>
            <a:pPr marL="0" indent="0" algn="l">
              <a:buNone/>
            </a:pPr>
            <a:r>
              <a:rPr lang="en-US" sz="1800" b="0" i="0" u="none" strike="noStrike" baseline="0" dirty="0">
                <a:latin typeface="Lato-Light"/>
              </a:rPr>
              <a:t>Each institution will expect a level of depth of analysis, scrutiny, and research be conducted to support various elements of a credit analyst’s review, which are less quantitative in nature and rather rely on subjective views regarding critical borrower success factors. The qualitative analysis is subjective based on each bank’s internal policy.</a:t>
            </a:r>
          </a:p>
          <a:p>
            <a:pPr algn="l"/>
            <a:r>
              <a:rPr lang="en-US" sz="1800" b="1" i="0" u="none" strike="noStrike" baseline="0" dirty="0">
                <a:latin typeface="Lato-Bold"/>
              </a:rPr>
              <a:t>Strength of Management</a:t>
            </a:r>
          </a:p>
          <a:p>
            <a:pPr algn="l"/>
            <a:r>
              <a:rPr lang="en-US" sz="1800" b="1" i="0" u="none" strike="noStrike" baseline="0" dirty="0">
                <a:latin typeface="Lato-Bold"/>
              </a:rPr>
              <a:t>Support From a Private Equity Sponsor</a:t>
            </a:r>
          </a:p>
          <a:p>
            <a:pPr algn="l"/>
            <a:r>
              <a:rPr lang="en-US" sz="1800" b="1" i="0" u="none" strike="noStrike" baseline="0" dirty="0">
                <a:latin typeface="Lato-Bold"/>
              </a:rPr>
              <a:t>Loan Recovery Analysis</a:t>
            </a:r>
          </a:p>
          <a:p>
            <a:pPr algn="l"/>
            <a:r>
              <a:rPr lang="en-US" sz="1800" b="1" i="0" u="none" strike="noStrike" baseline="0" dirty="0">
                <a:latin typeface="Lato-Bold"/>
              </a:rPr>
              <a:t>Competitive Analysis</a:t>
            </a:r>
          </a:p>
          <a:p>
            <a:pPr algn="l"/>
            <a:r>
              <a:rPr lang="en-US" sz="1800" b="1" i="0" u="none" strike="noStrike" baseline="0" dirty="0">
                <a:latin typeface="Lato-Bold"/>
              </a:rPr>
              <a:t>Supply Chain Analysis</a:t>
            </a:r>
          </a:p>
          <a:p>
            <a:pPr algn="l"/>
            <a:r>
              <a:rPr lang="en-US" sz="1800" b="1" i="0" u="none" strike="noStrike" baseline="0" dirty="0">
                <a:latin typeface="Lato-Bold"/>
              </a:rPr>
              <a:t>Financial Forecast Execution</a:t>
            </a:r>
          </a:p>
          <a:p>
            <a:pPr algn="l"/>
            <a:r>
              <a:rPr lang="en-US" sz="1800" b="1" i="0" u="none" strike="noStrike" baseline="0" dirty="0">
                <a:latin typeface="Lato-Bold"/>
              </a:rPr>
              <a:t>Risks Identification and Mitigant Analysis.</a:t>
            </a:r>
          </a:p>
          <a:p>
            <a:pPr algn="l"/>
            <a:endParaRPr lang="en-US" sz="1800" b="1" i="0" u="none" strike="noStrike" baseline="0" dirty="0">
              <a:latin typeface="Lato-Bold"/>
            </a:endParaRPr>
          </a:p>
          <a:p>
            <a:pPr algn="l"/>
            <a:endParaRPr lang="en-US" sz="1800" b="1" i="0" u="none" strike="noStrike" baseline="0" dirty="0">
              <a:latin typeface="Lato-Bold"/>
            </a:endParaRPr>
          </a:p>
          <a:p>
            <a:pPr algn="l"/>
            <a:endParaRPr lang="en-US" sz="1800" b="0" i="0" u="none" strike="noStrike" baseline="0" dirty="0">
              <a:latin typeface="Lato-Light"/>
            </a:endParaRPr>
          </a:p>
        </p:txBody>
      </p:sp>
    </p:spTree>
    <p:extLst>
      <p:ext uri="{BB962C8B-B14F-4D97-AF65-F5344CB8AC3E}">
        <p14:creationId xmlns:p14="http://schemas.microsoft.com/office/powerpoint/2010/main" val="1468835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
        <p:nvSpPr>
          <p:cNvPr id="7" name="Content Placeholder 6">
            <a:extLst>
              <a:ext uri="{FF2B5EF4-FFF2-40B4-BE49-F238E27FC236}">
                <a16:creationId xmlns:a16="http://schemas.microsoft.com/office/drawing/2014/main" id="{5655B3E0-EA1C-5FF9-8C67-88C9208E52BE}"/>
              </a:ext>
            </a:extLst>
          </p:cNvPr>
          <p:cNvSpPr>
            <a:spLocks noGrp="1"/>
          </p:cNvSpPr>
          <p:nvPr>
            <p:ph idx="1"/>
          </p:nvPr>
        </p:nvSpPr>
        <p:spPr/>
        <p:txBody>
          <a:bodyPr>
            <a:normAutofit/>
          </a:bodyPr>
          <a:lstStyle/>
          <a:p>
            <a:pPr marL="0" indent="0">
              <a:buNone/>
            </a:pPr>
            <a:r>
              <a:rPr lang="en-US" sz="4400" dirty="0">
                <a:solidFill>
                  <a:srgbClr val="FFFFFF"/>
                </a:solidFill>
              </a:rPr>
              <a:t>CASE STUDY: </a:t>
            </a:r>
          </a:p>
          <a:p>
            <a:pPr marL="0" indent="0">
              <a:buNone/>
            </a:pPr>
            <a:r>
              <a:rPr lang="en-US" sz="4400" dirty="0">
                <a:solidFill>
                  <a:srgbClr val="FFFFFF"/>
                </a:solidFill>
              </a:rPr>
              <a:t>HOME SUITES (HSE)</a:t>
            </a:r>
            <a:endParaRPr lang="en-US" sz="4400" dirty="0"/>
          </a:p>
        </p:txBody>
      </p:sp>
    </p:spTree>
    <p:extLst>
      <p:ext uri="{BB962C8B-B14F-4D97-AF65-F5344CB8AC3E}">
        <p14:creationId xmlns:p14="http://schemas.microsoft.com/office/powerpoint/2010/main" val="379167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p:cNvSpPr>
            <a:spLocks noGrp="1"/>
          </p:cNvSpPr>
          <p:nvPr>
            <p:ph idx="1"/>
          </p:nvPr>
        </p:nvSpPr>
        <p:spPr>
          <a:xfrm>
            <a:off x="131928" y="2051080"/>
            <a:ext cx="11817315" cy="4385220"/>
          </a:xfrm>
        </p:spPr>
        <p:txBody>
          <a:bodyPr>
            <a:normAutofit fontScale="92500" lnSpcReduction="10000"/>
          </a:bodyPr>
          <a:lstStyle/>
          <a:p>
            <a:pPr marL="0" indent="0">
              <a:buNone/>
            </a:pPr>
            <a:r>
              <a:rPr lang="en-US" sz="1800" b="1" i="0" u="none" strike="noStrike" baseline="0" dirty="0">
                <a:solidFill>
                  <a:srgbClr val="0A703B"/>
                </a:solidFill>
                <a:latin typeface="Lato-Bold"/>
              </a:rPr>
              <a:t>SYNOPSIS</a:t>
            </a:r>
          </a:p>
          <a:p>
            <a:pPr marL="0" indent="0" algn="l">
              <a:buNone/>
            </a:pPr>
            <a:r>
              <a:rPr lang="en-US" sz="1800" b="1" i="0" u="none" strike="noStrike" baseline="0" dirty="0">
                <a:latin typeface="Lato-Bold"/>
              </a:rPr>
              <a:t>Client Inquiry. </a:t>
            </a:r>
          </a:p>
          <a:p>
            <a:r>
              <a:rPr lang="en-US" sz="1800" b="0" i="0" u="none" strike="noStrike" baseline="0" dirty="0">
                <a:latin typeface="Lato-Light"/>
              </a:rPr>
              <a:t>Michelle is a vice president on Drou Bank Corporation’s (“DBC” or “Drou Bank”) Leveraged Finance team. </a:t>
            </a:r>
          </a:p>
          <a:p>
            <a:r>
              <a:rPr lang="en-US" sz="1800" b="0" i="0" u="none" strike="noStrike" baseline="0" dirty="0">
                <a:latin typeface="Lato-Light"/>
              </a:rPr>
              <a:t>One day, Michelle receives a phone call from SperInv, a long-term PE sponsor client of the bank. </a:t>
            </a:r>
          </a:p>
          <a:p>
            <a:r>
              <a:rPr lang="en-US" sz="1800" b="0" i="0" u="none" strike="noStrike" baseline="0" dirty="0">
                <a:latin typeface="Lato-Light"/>
              </a:rPr>
              <a:t>SperInv explains that, along with another PE firm (“AllStar”), they are planning to buy a currently publicly traded company (the “Target”). </a:t>
            </a:r>
          </a:p>
          <a:p>
            <a:r>
              <a:rPr lang="en-US" sz="1800" b="0" i="0" u="none" strike="noStrike" baseline="0" dirty="0">
                <a:latin typeface="Lato-Light"/>
              </a:rPr>
              <a:t>Because DBC has been supportive of their past transactions, SperInv considers DBC a core relationship bank.</a:t>
            </a:r>
          </a:p>
          <a:p>
            <a:r>
              <a:rPr lang="en-US" sz="1800" b="0" i="0" u="none" strike="noStrike" baseline="0" dirty="0">
                <a:latin typeface="Lato-Light"/>
              </a:rPr>
              <a:t>SperInv would like to invite DBC to be part of the financing for the LBO of the Target. </a:t>
            </a:r>
          </a:p>
          <a:p>
            <a:r>
              <a:rPr lang="en-US" sz="1800" b="0" i="0" u="none" strike="noStrike" baseline="0" dirty="0">
                <a:latin typeface="Lato-Light"/>
              </a:rPr>
              <a:t>The bank commitment deadline is in a week and a half, which means Michelle must receive internal approvals (credit, legal, compliance) and sign the corresponding engagement letter and fee letter before that.</a:t>
            </a:r>
          </a:p>
          <a:p>
            <a:r>
              <a:rPr lang="en-US" sz="1800" b="0" i="0" u="none" strike="noStrike" baseline="0" dirty="0">
                <a:latin typeface="Lato-Light"/>
              </a:rPr>
              <a:t>After DBC signed the NDA, SperInv sent Michelle the deal materials which include the historical financial statements, sources and uses of the LBO, term sheet, financial projection and their assumptions, investor presentation containing details of the transaction, the target company, and the industry.</a:t>
            </a:r>
          </a:p>
          <a:p>
            <a:pPr marL="0" indent="0" algn="l">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800754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p:cNvSpPr>
            <a:spLocks noGrp="1"/>
          </p:cNvSpPr>
          <p:nvPr>
            <p:ph idx="1"/>
          </p:nvPr>
        </p:nvSpPr>
        <p:spPr>
          <a:xfrm>
            <a:off x="144496" y="2150512"/>
            <a:ext cx="11817315" cy="4385220"/>
          </a:xfrm>
        </p:spPr>
        <p:txBody>
          <a:bodyPr>
            <a:normAutofit lnSpcReduction="10000"/>
          </a:bodyPr>
          <a:lstStyle/>
          <a:p>
            <a:pPr marL="0" indent="0">
              <a:buNone/>
            </a:pPr>
            <a:r>
              <a:rPr lang="en-US" sz="1800" b="1" i="0" u="none" strike="noStrike" baseline="0" dirty="0">
                <a:solidFill>
                  <a:srgbClr val="0A703B"/>
                </a:solidFill>
                <a:latin typeface="Lato-Bold"/>
              </a:rPr>
              <a:t>SYNOPSIS</a:t>
            </a:r>
          </a:p>
          <a:p>
            <a:pPr marL="0" indent="0" algn="l">
              <a:buNone/>
            </a:pPr>
            <a:r>
              <a:rPr lang="en-US" sz="1800" b="1" i="0" u="none" strike="noStrike" baseline="0" dirty="0">
                <a:latin typeface="Lato-Bold"/>
              </a:rPr>
              <a:t>Client Inquiry. </a:t>
            </a:r>
          </a:p>
          <a:p>
            <a:pPr algn="l"/>
            <a:r>
              <a:rPr lang="en-US" sz="1800" b="1" i="0" u="none" strike="noStrike" baseline="0" dirty="0">
                <a:latin typeface="Lato-Bold"/>
              </a:rPr>
              <a:t>Form Deal Team. </a:t>
            </a:r>
            <a:r>
              <a:rPr lang="en-US" sz="1800" b="0" i="0" u="none" strike="noStrike" baseline="0" dirty="0">
                <a:latin typeface="Lato-Light"/>
              </a:rPr>
              <a:t>Michelle quickly forms a deal team of three and starts the internal process. Michelle is the deal team leader who oversees monitoring the process and communicating with the external and internal parties involved in the transaction. John, an associate on the team, will assist Michelle in internal processes and work with Mia, an analyst on the team, to complete the internal credit application and gather documents for internal legal, KYC, and compliance purposes. </a:t>
            </a:r>
          </a:p>
          <a:p>
            <a:pPr algn="l"/>
            <a:r>
              <a:rPr lang="en-US" sz="1800" b="0" i="0" u="none" strike="noStrike" baseline="0" dirty="0">
                <a:latin typeface="Lato-Light"/>
              </a:rPr>
              <a:t>Each “deal team” is structured to suit the needs of the transaction and the proclivities of the institution, and the staffing supports the requisite roles demanded by the circumstances.  </a:t>
            </a:r>
          </a:p>
          <a:p>
            <a:r>
              <a:rPr lang="en-US" sz="1800" b="0" i="0" u="none" strike="noStrike" baseline="0" dirty="0">
                <a:latin typeface="Lato-Light"/>
              </a:rPr>
              <a:t>A deal team is typically composed of the following: </a:t>
            </a:r>
          </a:p>
          <a:p>
            <a:pPr lvl="1"/>
            <a:r>
              <a:rPr lang="en-US" sz="1600" i="0" strike="noStrike" baseline="0" dirty="0">
                <a:latin typeface="Lato-Light"/>
              </a:rPr>
              <a:t>Leader</a:t>
            </a:r>
          </a:p>
          <a:p>
            <a:pPr lvl="1"/>
            <a:r>
              <a:rPr lang="en-US" sz="1600" dirty="0">
                <a:latin typeface="Lato-Light"/>
              </a:rPr>
              <a:t>Associate</a:t>
            </a:r>
          </a:p>
          <a:p>
            <a:pPr lvl="1"/>
            <a:r>
              <a:rPr lang="en-US" sz="1600" dirty="0">
                <a:latin typeface="Lato-Light"/>
              </a:rPr>
              <a:t>Analyst</a:t>
            </a:r>
          </a:p>
          <a:p>
            <a:pPr lvl="1"/>
            <a:endParaRPr lang="en-US" sz="1600" b="0" i="0" u="none" strike="noStrike" baseline="0" dirty="0">
              <a:latin typeface="Lato-Light"/>
            </a:endParaRPr>
          </a:p>
          <a:p>
            <a:pPr algn="l"/>
            <a:endParaRPr lang="en-US" sz="1800" b="0" i="0" u="none" strike="noStrike" baseline="0" dirty="0">
              <a:latin typeface="Lato-Light"/>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270856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p:cNvSpPr>
            <a:spLocks noGrp="1"/>
          </p:cNvSpPr>
          <p:nvPr>
            <p:ph idx="1"/>
          </p:nvPr>
        </p:nvSpPr>
        <p:spPr>
          <a:xfrm>
            <a:off x="139015" y="2341428"/>
            <a:ext cx="11817315" cy="4385220"/>
          </a:xfrm>
        </p:spPr>
        <p:txBody>
          <a:bodyPr>
            <a:normAutofit/>
          </a:bodyPr>
          <a:lstStyle/>
          <a:p>
            <a:pPr marL="0" indent="0">
              <a:buNone/>
            </a:pPr>
            <a:r>
              <a:rPr lang="en-US" sz="1800" b="1" i="0" u="none" strike="noStrike" baseline="0" dirty="0">
                <a:solidFill>
                  <a:srgbClr val="0A703B"/>
                </a:solidFill>
                <a:latin typeface="Lato-Bold"/>
              </a:rPr>
              <a:t>TRANSACTION BACKGROUND</a:t>
            </a:r>
            <a:endParaRPr lang="en-US" sz="1800" dirty="0">
              <a:latin typeface="Lato-Light"/>
            </a:endParaRPr>
          </a:p>
          <a:p>
            <a:pPr marL="0" indent="0" algn="l">
              <a:buNone/>
            </a:pPr>
            <a:r>
              <a:rPr lang="en-US" sz="1800" b="0" i="0" u="none" strike="noStrike" baseline="0" dirty="0">
                <a:latin typeface="Lato-Light"/>
              </a:rPr>
              <a:t>Home Suites Inc. (the “Company” or “HSE”) together with its subsidiaries, owns, operates, and franchises hotels in the United States. As of December 31, 2020, the Company’s hotel network consisted of 775 hotels operated under the brand name “Home Suites,” of which the Company owns 676 and franchises 99. HSE competes against other similar hotel brands in the mid-priced, extended-stay segment of the lodging industry. It serves customers who require a week or longer stay. Founded in 1991, the Company is headquartered in New York City, New York.</a:t>
            </a:r>
          </a:p>
          <a:p>
            <a:pPr algn="l"/>
            <a:r>
              <a:rPr lang="en-US" sz="1800" b="1" i="1" u="none" strike="noStrike" baseline="0" dirty="0">
                <a:solidFill>
                  <a:srgbClr val="4BAA86"/>
                </a:solidFill>
                <a:latin typeface="Lato-BoldItalic"/>
              </a:rPr>
              <a:t>Transaction Announcement by PE Firms</a:t>
            </a:r>
          </a:p>
          <a:p>
            <a:pPr algn="l"/>
            <a:r>
              <a:rPr lang="en-US" sz="1800" b="0" i="0" u="none" strike="noStrike" baseline="0" dirty="0">
                <a:solidFill>
                  <a:srgbClr val="000000"/>
                </a:solidFill>
                <a:latin typeface="Lato-Light"/>
              </a:rPr>
              <a:t>SuperInv and AllStar announce that the two PE firms have formed a consortium to buy Home Suites Inc. for $7.6 billion. As bookings plunged across the U.S. hotel industry in 2020 due to the COVID-19 pandemic, Home Suites, which specializes in economy temporary housing for health-care professionals, proved to be stronger than its peers. The PE firms’ offer of $22.50 per share represents a premium of 20% of HSE’s share closing price on April 2. Shares of HSE rose more than 22% before the opening bell.</a:t>
            </a:r>
            <a:endParaRPr lang="en-US" sz="1800" b="1" i="0" u="none" strike="noStrike" baseline="0" dirty="0">
              <a:latin typeface="Lato-Bold"/>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269848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4549</TotalTime>
  <Words>5326</Words>
  <Application>Microsoft Office PowerPoint</Application>
  <PresentationFormat>Custom</PresentationFormat>
  <Paragraphs>276</Paragraphs>
  <Slides>45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Century Gothic</vt:lpstr>
      <vt:lpstr>Corbel</vt:lpstr>
      <vt:lpstr>Lato-Bold</vt:lpstr>
      <vt:lpstr>Lato-BoldItalic</vt:lpstr>
      <vt:lpstr>Lato-Light</vt:lpstr>
      <vt:lpstr>Lato-LightItalic</vt:lpstr>
      <vt:lpstr>Wingdings 3</vt:lpstr>
      <vt:lpstr>Ion</vt:lpstr>
      <vt:lpstr>Chapter 5: Company Specific and Industry Risk   Case Study: HOME SUITES (HSE) </vt:lpstr>
      <vt:lpstr>Credit Analysis Process Overview </vt:lpstr>
      <vt:lpstr>Credit Analysis Process Overview (Continued) </vt:lpstr>
      <vt:lpstr>Credit Analysis Process Overview (Continued) </vt:lpstr>
      <vt:lpstr>Credit Analysis Process Overview (Continued) </vt:lpstr>
      <vt:lpstr>PowerPoint Presentation</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34</cp:revision>
  <dcterms:created xsi:type="dcterms:W3CDTF">2020-05-26T21:09:41Z</dcterms:created>
  <dcterms:modified xsi:type="dcterms:W3CDTF">2023-05-27T01:01:18Z</dcterms:modified>
</cp:coreProperties>
</file>