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65" r:id="rId2"/>
    <p:sldId id="310" r:id="rId3"/>
    <p:sldId id="369" r:id="rId4"/>
    <p:sldId id="430" r:id="rId5"/>
    <p:sldId id="431" r:id="rId6"/>
    <p:sldId id="432" r:id="rId7"/>
    <p:sldId id="434" r:id="rId8"/>
    <p:sldId id="433" r:id="rId9"/>
    <p:sldId id="435" r:id="rId10"/>
    <p:sldId id="436" r:id="rId11"/>
    <p:sldId id="437" r:id="rId12"/>
    <p:sldId id="438" r:id="rId13"/>
    <p:sldId id="439" r:id="rId14"/>
    <p:sldId id="440" r:id="rId15"/>
    <p:sldId id="441" r:id="rId16"/>
    <p:sldId id="442" r:id="rId17"/>
    <p:sldId id="443" r:id="rId18"/>
    <p:sldId id="446" r:id="rId19"/>
    <p:sldId id="444" r:id="rId20"/>
    <p:sldId id="445" r:id="rId21"/>
    <p:sldId id="447" r:id="rId22"/>
    <p:sldId id="448" r:id="rId23"/>
    <p:sldId id="449" r:id="rId24"/>
    <p:sldId id="451" r:id="rId25"/>
    <p:sldId id="452" r:id="rId26"/>
    <p:sldId id="453" r:id="rId27"/>
    <p:sldId id="454" r:id="rId28"/>
    <p:sldId id="455" r:id="rId29"/>
    <p:sldId id="457" r:id="rId30"/>
    <p:sldId id="458" r:id="rId31"/>
  </p:sldIdLst>
  <p:sldSz cx="12188825"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1" autoAdjust="0"/>
    <p:restoredTop sz="94974" autoAdjust="0"/>
  </p:normalViewPr>
  <p:slideViewPr>
    <p:cSldViewPr showGuides="1">
      <p:cViewPr varScale="1">
        <p:scale>
          <a:sx n="58" d="100"/>
          <a:sy n="58" d="100"/>
        </p:scale>
        <p:origin x="1132" y="8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2CD0154F-D65D-4824-B087-92E0F8D448DA}"/>
    <pc:docChg chg="modSld">
      <pc:chgData name="Chris Droussiotis" userId="66921b89f68d3868" providerId="LiveId" clId="{2CD0154F-D65D-4824-B087-92E0F8D448DA}" dt="2023-05-24T18:56:17.225" v="18" actId="20577"/>
      <pc:docMkLst>
        <pc:docMk/>
      </pc:docMkLst>
      <pc:sldChg chg="modSp mod">
        <pc:chgData name="Chris Droussiotis" userId="66921b89f68d3868" providerId="LiveId" clId="{2CD0154F-D65D-4824-B087-92E0F8D448DA}" dt="2023-05-24T13:59:00.889" v="16" actId="20577"/>
        <pc:sldMkLst>
          <pc:docMk/>
          <pc:sldMk cId="2139132589" sldId="310"/>
        </pc:sldMkLst>
        <pc:spChg chg="mod">
          <ac:chgData name="Chris Droussiotis" userId="66921b89f68d3868" providerId="LiveId" clId="{2CD0154F-D65D-4824-B087-92E0F8D448DA}" dt="2023-05-24T13:59:00.889" v="16" actId="20577"/>
          <ac:spMkLst>
            <pc:docMk/>
            <pc:sldMk cId="2139132589" sldId="310"/>
            <ac:spMk id="14" creationId="{00000000-0000-0000-0000-000000000000}"/>
          </ac:spMkLst>
        </pc:spChg>
      </pc:sldChg>
      <pc:sldChg chg="modSp mod">
        <pc:chgData name="Chris Droussiotis" userId="66921b89f68d3868" providerId="LiveId" clId="{2CD0154F-D65D-4824-B087-92E0F8D448DA}" dt="2023-05-24T18:56:09.518" v="17" actId="20577"/>
        <pc:sldMkLst>
          <pc:docMk/>
          <pc:sldMk cId="3284276169" sldId="444"/>
        </pc:sldMkLst>
        <pc:spChg chg="mod">
          <ac:chgData name="Chris Droussiotis" userId="66921b89f68d3868" providerId="LiveId" clId="{2CD0154F-D65D-4824-B087-92E0F8D448DA}" dt="2023-05-24T18:56:09.518" v="17" actId="20577"/>
          <ac:spMkLst>
            <pc:docMk/>
            <pc:sldMk cId="3284276169" sldId="444"/>
            <ac:spMk id="13" creationId="{00000000-0000-0000-0000-000000000000}"/>
          </ac:spMkLst>
        </pc:spChg>
      </pc:sldChg>
      <pc:sldChg chg="modSp mod">
        <pc:chgData name="Chris Droussiotis" userId="66921b89f68d3868" providerId="LiveId" clId="{2CD0154F-D65D-4824-B087-92E0F8D448DA}" dt="2023-05-24T18:56:17.225" v="18" actId="20577"/>
        <pc:sldMkLst>
          <pc:docMk/>
          <pc:sldMk cId="191401303" sldId="445"/>
        </pc:sldMkLst>
        <pc:spChg chg="mod">
          <ac:chgData name="Chris Droussiotis" userId="66921b89f68d3868" providerId="LiveId" clId="{2CD0154F-D65D-4824-B087-92E0F8D448DA}" dt="2023-05-24T18:56:17.225" v="18" actId="20577"/>
          <ac:spMkLst>
            <pc:docMk/>
            <pc:sldMk cId="191401303" sldId="445"/>
            <ac:spMk id="13" creationId="{00000000-0000-0000-0000-000000000000}"/>
          </ac:spMkLst>
        </pc:spChg>
      </pc:sldChg>
    </pc:docChg>
  </pc:docChgLst>
  <pc:docChgLst>
    <pc:chgData name="Stuart Shelly" userId="27634a1c-3bcb-4c03-99c9-ace762ab7a66" providerId="ADAL" clId="{9B01829C-DC10-49DA-996C-7E573DB6AF3D}"/>
    <pc:docChg chg="delSld">
      <pc:chgData name="Stuart Shelly" userId="27634a1c-3bcb-4c03-99c9-ace762ab7a66" providerId="ADAL" clId="{9B01829C-DC10-49DA-996C-7E573DB6AF3D}" dt="2022-08-29T23:17:36.514" v="0" actId="2696"/>
      <pc:docMkLst>
        <pc:docMk/>
      </pc:docMkLst>
      <pc:sldChg chg="del">
        <pc:chgData name="Stuart Shelly" userId="27634a1c-3bcb-4c03-99c9-ace762ab7a66" providerId="ADAL" clId="{9B01829C-DC10-49DA-996C-7E573DB6AF3D}" dt="2022-08-29T23:17:36.514" v="0" actId="2696"/>
        <pc:sldMkLst>
          <pc:docMk/>
          <pc:sldMk cId="4007554970" sldId="370"/>
        </pc:sldMkLst>
      </pc:sldChg>
      <pc:sldChg chg="del">
        <pc:chgData name="Stuart Shelly" userId="27634a1c-3bcb-4c03-99c9-ace762ab7a66" providerId="ADAL" clId="{9B01829C-DC10-49DA-996C-7E573DB6AF3D}" dt="2022-08-29T23:17:36.514" v="0" actId="2696"/>
        <pc:sldMkLst>
          <pc:docMk/>
          <pc:sldMk cId="1299329262" sldId="371"/>
        </pc:sldMkLst>
      </pc:sldChg>
      <pc:sldChg chg="del">
        <pc:chgData name="Stuart Shelly" userId="27634a1c-3bcb-4c03-99c9-ace762ab7a66" providerId="ADAL" clId="{9B01829C-DC10-49DA-996C-7E573DB6AF3D}" dt="2022-08-29T23:17:36.514" v="0" actId="2696"/>
        <pc:sldMkLst>
          <pc:docMk/>
          <pc:sldMk cId="650639301" sldId="381"/>
        </pc:sldMkLst>
      </pc:sldChg>
      <pc:sldChg chg="del">
        <pc:chgData name="Stuart Shelly" userId="27634a1c-3bcb-4c03-99c9-ace762ab7a66" providerId="ADAL" clId="{9B01829C-DC10-49DA-996C-7E573DB6AF3D}" dt="2022-08-29T23:17:36.514" v="0" actId="2696"/>
        <pc:sldMkLst>
          <pc:docMk/>
          <pc:sldMk cId="2041266039" sldId="403"/>
        </pc:sldMkLst>
      </pc:sldChg>
      <pc:sldChg chg="del">
        <pc:chgData name="Stuart Shelly" userId="27634a1c-3bcb-4c03-99c9-ace762ab7a66" providerId="ADAL" clId="{9B01829C-DC10-49DA-996C-7E573DB6AF3D}" dt="2022-08-29T23:17:36.514" v="0" actId="2696"/>
        <pc:sldMkLst>
          <pc:docMk/>
          <pc:sldMk cId="1488973378" sldId="409"/>
        </pc:sldMkLst>
      </pc:sldChg>
      <pc:sldChg chg="del">
        <pc:chgData name="Stuart Shelly" userId="27634a1c-3bcb-4c03-99c9-ace762ab7a66" providerId="ADAL" clId="{9B01829C-DC10-49DA-996C-7E573DB6AF3D}" dt="2022-08-29T23:17:36.514" v="0" actId="2696"/>
        <pc:sldMkLst>
          <pc:docMk/>
          <pc:sldMk cId="1640254568" sldId="421"/>
        </pc:sldMkLst>
      </pc:sldChg>
      <pc:sldChg chg="del">
        <pc:chgData name="Stuart Shelly" userId="27634a1c-3bcb-4c03-99c9-ace762ab7a66" providerId="ADAL" clId="{9B01829C-DC10-49DA-996C-7E573DB6AF3D}" dt="2022-08-29T23:17:36.514" v="0" actId="2696"/>
        <pc:sldMkLst>
          <pc:docMk/>
          <pc:sldMk cId="319163308" sldId="428"/>
        </pc:sldMkLst>
      </pc:sldChg>
      <pc:sldChg chg="del">
        <pc:chgData name="Stuart Shelly" userId="27634a1c-3bcb-4c03-99c9-ace762ab7a66" providerId="ADAL" clId="{9B01829C-DC10-49DA-996C-7E573DB6AF3D}" dt="2022-08-29T23:17:36.514" v="0" actId="2696"/>
        <pc:sldMkLst>
          <pc:docMk/>
          <pc:sldMk cId="3356585718" sldId="456"/>
        </pc:sldMkLst>
      </pc:sldChg>
    </pc:docChg>
  </pc:docChgLst>
  <pc:docChgLst>
    <pc:chgData name="Stuart Shelly" userId="27634a1c-3bcb-4c03-99c9-ace762ab7a66" providerId="ADAL" clId="{B3D74B33-C055-4F54-B4BA-918A44010FCF}"/>
    <pc:docChg chg="undo custSel addSld delSld modSld sldOrd">
      <pc:chgData name="Stuart Shelly" userId="27634a1c-3bcb-4c03-99c9-ace762ab7a66" providerId="ADAL" clId="{B3D74B33-C055-4F54-B4BA-918A44010FCF}" dt="2022-08-29T22:21:09.798" v="12763" actId="14100"/>
      <pc:docMkLst>
        <pc:docMk/>
      </pc:docMkLst>
      <pc:sldChg chg="modSp mod">
        <pc:chgData name="Stuart Shelly" userId="27634a1c-3bcb-4c03-99c9-ace762ab7a66" providerId="ADAL" clId="{B3D74B33-C055-4F54-B4BA-918A44010FCF}" dt="2022-08-24T19:58:59.334" v="26" actId="20577"/>
        <pc:sldMkLst>
          <pc:docMk/>
          <pc:sldMk cId="2808920126" sldId="265"/>
        </pc:sldMkLst>
        <pc:spChg chg="mod">
          <ac:chgData name="Stuart Shelly" userId="27634a1c-3bcb-4c03-99c9-ace762ab7a66" providerId="ADAL" clId="{B3D74B33-C055-4F54-B4BA-918A44010FCF}" dt="2022-08-24T19:58:59.334" v="26" actId="20577"/>
          <ac:spMkLst>
            <pc:docMk/>
            <pc:sldMk cId="2808920126" sldId="265"/>
            <ac:spMk id="2" creationId="{2778FECF-67C0-4E2F-88CA-A22E86A869CF}"/>
          </ac:spMkLst>
        </pc:spChg>
        <pc:spChg chg="mod">
          <ac:chgData name="Stuart Shelly" userId="27634a1c-3bcb-4c03-99c9-ace762ab7a66" providerId="ADAL" clId="{B3D74B33-C055-4F54-B4BA-918A44010FCF}" dt="2022-08-24T19:58:54.640" v="25" actId="14100"/>
          <ac:spMkLst>
            <pc:docMk/>
            <pc:sldMk cId="2808920126" sldId="265"/>
            <ac:spMk id="3" creationId="{00000000-0000-0000-0000-000000000000}"/>
          </ac:spMkLst>
        </pc:spChg>
      </pc:sldChg>
      <pc:sldChg chg="modSp mod">
        <pc:chgData name="Stuart Shelly" userId="27634a1c-3bcb-4c03-99c9-ace762ab7a66" providerId="ADAL" clId="{B3D74B33-C055-4F54-B4BA-918A44010FCF}" dt="2022-08-25T20:16:08.853" v="418" actId="20577"/>
        <pc:sldMkLst>
          <pc:docMk/>
          <pc:sldMk cId="2139132589" sldId="310"/>
        </pc:sldMkLst>
        <pc:spChg chg="mod">
          <ac:chgData name="Stuart Shelly" userId="27634a1c-3bcb-4c03-99c9-ace762ab7a66" providerId="ADAL" clId="{B3D74B33-C055-4F54-B4BA-918A44010FCF}" dt="2022-08-24T19:59:13.787" v="48" actId="20577"/>
          <ac:spMkLst>
            <pc:docMk/>
            <pc:sldMk cId="2139132589" sldId="310"/>
            <ac:spMk id="13" creationId="{00000000-0000-0000-0000-000000000000}"/>
          </ac:spMkLst>
        </pc:spChg>
        <pc:spChg chg="mod">
          <ac:chgData name="Stuart Shelly" userId="27634a1c-3bcb-4c03-99c9-ace762ab7a66" providerId="ADAL" clId="{B3D74B33-C055-4F54-B4BA-918A44010FCF}" dt="2022-08-25T20:16:08.853" v="418" actId="20577"/>
          <ac:spMkLst>
            <pc:docMk/>
            <pc:sldMk cId="2139132589" sldId="310"/>
            <ac:spMk id="14" creationId="{00000000-0000-0000-0000-000000000000}"/>
          </ac:spMkLst>
        </pc:spChg>
      </pc:sldChg>
      <pc:sldChg chg="modSp mod">
        <pc:chgData name="Stuart Shelly" userId="27634a1c-3bcb-4c03-99c9-ace762ab7a66" providerId="ADAL" clId="{B3D74B33-C055-4F54-B4BA-918A44010FCF}" dt="2022-08-25T20:28:53.020" v="1282" actId="14100"/>
        <pc:sldMkLst>
          <pc:docMk/>
          <pc:sldMk cId="3595804687" sldId="369"/>
        </pc:sldMkLst>
        <pc:spChg chg="mod">
          <ac:chgData name="Stuart Shelly" userId="27634a1c-3bcb-4c03-99c9-ace762ab7a66" providerId="ADAL" clId="{B3D74B33-C055-4F54-B4BA-918A44010FCF}" dt="2022-08-25T20:28:53.020" v="1282" actId="14100"/>
          <ac:spMkLst>
            <pc:docMk/>
            <pc:sldMk cId="3595804687" sldId="369"/>
            <ac:spMk id="13" creationId="{00000000-0000-0000-0000-000000000000}"/>
          </ac:spMkLst>
        </pc:spChg>
        <pc:spChg chg="mod">
          <ac:chgData name="Stuart Shelly" userId="27634a1c-3bcb-4c03-99c9-ace762ab7a66" providerId="ADAL" clId="{B3D74B33-C055-4F54-B4BA-918A44010FCF}" dt="2022-08-25T20:28:10.723" v="1256" actId="313"/>
          <ac:spMkLst>
            <pc:docMk/>
            <pc:sldMk cId="3595804687" sldId="369"/>
            <ac:spMk id="14" creationId="{00000000-0000-0000-0000-000000000000}"/>
          </ac:spMkLst>
        </pc:spChg>
      </pc:sldChg>
      <pc:sldChg chg="addSp delSp modSp mod">
        <pc:chgData name="Stuart Shelly" userId="27634a1c-3bcb-4c03-99c9-ace762ab7a66" providerId="ADAL" clId="{B3D74B33-C055-4F54-B4BA-918A44010FCF}" dt="2022-08-25T23:27:50.910" v="5567"/>
        <pc:sldMkLst>
          <pc:docMk/>
          <pc:sldMk cId="4007554970" sldId="370"/>
        </pc:sldMkLst>
        <pc:spChg chg="add del mod">
          <ac:chgData name="Stuart Shelly" userId="27634a1c-3bcb-4c03-99c9-ace762ab7a66" providerId="ADAL" clId="{B3D74B33-C055-4F54-B4BA-918A44010FCF}" dt="2022-08-25T23:27:49.227" v="5566" actId="478"/>
          <ac:spMkLst>
            <pc:docMk/>
            <pc:sldMk cId="4007554970" sldId="370"/>
            <ac:spMk id="3" creationId="{021AAA85-E57F-4EFA-A3E5-9B4C21D2E74B}"/>
          </ac:spMkLst>
        </pc:spChg>
        <pc:spChg chg="del">
          <ac:chgData name="Stuart Shelly" userId="27634a1c-3bcb-4c03-99c9-ace762ab7a66" providerId="ADAL" clId="{B3D74B33-C055-4F54-B4BA-918A44010FCF}" dt="2022-08-25T23:27:45.376" v="5565" actId="478"/>
          <ac:spMkLst>
            <pc:docMk/>
            <pc:sldMk cId="4007554970" sldId="370"/>
            <ac:spMk id="10" creationId="{F8EB79CD-D7C8-4368-9726-272D15082D37}"/>
          </ac:spMkLst>
        </pc:spChg>
        <pc:spChg chg="add mod">
          <ac:chgData name="Stuart Shelly" userId="27634a1c-3bcb-4c03-99c9-ace762ab7a66" providerId="ADAL" clId="{B3D74B33-C055-4F54-B4BA-918A44010FCF}" dt="2022-08-25T23:27:50.910" v="5567"/>
          <ac:spMkLst>
            <pc:docMk/>
            <pc:sldMk cId="4007554970" sldId="370"/>
            <ac:spMk id="11" creationId="{B6A84FDA-68A5-41A6-869C-035518859A55}"/>
          </ac:spMkLst>
        </pc:spChg>
      </pc:sldChg>
      <pc:sldChg chg="addSp delSp modSp mod">
        <pc:chgData name="Stuart Shelly" userId="27634a1c-3bcb-4c03-99c9-ace762ab7a66" providerId="ADAL" clId="{B3D74B33-C055-4F54-B4BA-918A44010FCF}" dt="2022-08-25T23:28:24.806" v="5575" actId="14100"/>
        <pc:sldMkLst>
          <pc:docMk/>
          <pc:sldMk cId="1299329262" sldId="371"/>
        </pc:sldMkLst>
        <pc:spChg chg="add del mod">
          <ac:chgData name="Stuart Shelly" userId="27634a1c-3bcb-4c03-99c9-ace762ab7a66" providerId="ADAL" clId="{B3D74B33-C055-4F54-B4BA-918A44010FCF}" dt="2022-08-25T23:28:02.646" v="5569" actId="478"/>
          <ac:spMkLst>
            <pc:docMk/>
            <pc:sldMk cId="1299329262" sldId="371"/>
            <ac:spMk id="4" creationId="{DD67E416-756B-4013-99D0-F99DD5A9992C}"/>
          </ac:spMkLst>
        </pc:spChg>
        <pc:spChg chg="add mod">
          <ac:chgData name="Stuart Shelly" userId="27634a1c-3bcb-4c03-99c9-ace762ab7a66" providerId="ADAL" clId="{B3D74B33-C055-4F54-B4BA-918A44010FCF}" dt="2022-08-25T23:28:24.806" v="5575" actId="14100"/>
          <ac:spMkLst>
            <pc:docMk/>
            <pc:sldMk cId="1299329262" sldId="371"/>
            <ac:spMk id="10" creationId="{FB05ADEC-7FF1-4591-A843-686109BE5AC6}"/>
          </ac:spMkLst>
        </pc:spChg>
        <pc:spChg chg="del">
          <ac:chgData name="Stuart Shelly" userId="27634a1c-3bcb-4c03-99c9-ace762ab7a66" providerId="ADAL" clId="{B3D74B33-C055-4F54-B4BA-918A44010FCF}" dt="2022-08-25T23:27:58.131" v="5568" actId="478"/>
          <ac:spMkLst>
            <pc:docMk/>
            <pc:sldMk cId="1299329262" sldId="371"/>
            <ac:spMk id="13" creationId="{00000000-0000-0000-0000-000000000000}"/>
          </ac:spMkLst>
        </pc:spChg>
      </pc:sldChg>
      <pc:sldChg chg="del">
        <pc:chgData name="Stuart Shelly" userId="27634a1c-3bcb-4c03-99c9-ace762ab7a66" providerId="ADAL" clId="{B3D74B33-C055-4F54-B4BA-918A44010FCF}" dt="2022-08-25T23:26:12.678" v="5531" actId="47"/>
        <pc:sldMkLst>
          <pc:docMk/>
          <pc:sldMk cId="903056564" sldId="372"/>
        </pc:sldMkLst>
      </pc:sldChg>
      <pc:sldChg chg="del">
        <pc:chgData name="Stuart Shelly" userId="27634a1c-3bcb-4c03-99c9-ace762ab7a66" providerId="ADAL" clId="{B3D74B33-C055-4F54-B4BA-918A44010FCF}" dt="2022-08-25T23:26:12.678" v="5531" actId="47"/>
        <pc:sldMkLst>
          <pc:docMk/>
          <pc:sldMk cId="3267336064" sldId="373"/>
        </pc:sldMkLst>
      </pc:sldChg>
      <pc:sldChg chg="addSp delSp modSp mod">
        <pc:chgData name="Stuart Shelly" userId="27634a1c-3bcb-4c03-99c9-ace762ab7a66" providerId="ADAL" clId="{B3D74B33-C055-4F54-B4BA-918A44010FCF}" dt="2022-08-25T23:29:54.929" v="5586"/>
        <pc:sldMkLst>
          <pc:docMk/>
          <pc:sldMk cId="650639301" sldId="381"/>
        </pc:sldMkLst>
        <pc:spChg chg="add mod">
          <ac:chgData name="Stuart Shelly" userId="27634a1c-3bcb-4c03-99c9-ace762ab7a66" providerId="ADAL" clId="{B3D74B33-C055-4F54-B4BA-918A44010FCF}" dt="2022-08-25T23:29:54.929" v="5586"/>
          <ac:spMkLst>
            <pc:docMk/>
            <pc:sldMk cId="650639301" sldId="381"/>
            <ac:spMk id="14" creationId="{B154B963-5222-488C-97E9-FDF143443C64}"/>
          </ac:spMkLst>
        </pc:spChg>
        <pc:spChg chg="del">
          <ac:chgData name="Stuart Shelly" userId="27634a1c-3bcb-4c03-99c9-ace762ab7a66" providerId="ADAL" clId="{B3D74B33-C055-4F54-B4BA-918A44010FCF}" dt="2022-08-25T23:29:52.959" v="5585" actId="478"/>
          <ac:spMkLst>
            <pc:docMk/>
            <pc:sldMk cId="650639301" sldId="381"/>
            <ac:spMk id="18" creationId="{5C2FBEF1-08FF-41D2-84F2-F8978A87A677}"/>
          </ac:spMkLst>
        </pc:spChg>
      </pc:sldChg>
      <pc:sldChg chg="modSp mod">
        <pc:chgData name="Stuart Shelly" userId="27634a1c-3bcb-4c03-99c9-ace762ab7a66" providerId="ADAL" clId="{B3D74B33-C055-4F54-B4BA-918A44010FCF}" dt="2022-08-25T23:27:24.201" v="5564" actId="20577"/>
        <pc:sldMkLst>
          <pc:docMk/>
          <pc:sldMk cId="2041266039" sldId="403"/>
        </pc:sldMkLst>
        <pc:spChg chg="mod">
          <ac:chgData name="Stuart Shelly" userId="27634a1c-3bcb-4c03-99c9-ace762ab7a66" providerId="ADAL" clId="{B3D74B33-C055-4F54-B4BA-918A44010FCF}" dt="2022-08-25T23:27:24.201" v="5564" actId="20577"/>
          <ac:spMkLst>
            <pc:docMk/>
            <pc:sldMk cId="2041266039" sldId="403"/>
            <ac:spMk id="10" creationId="{F8EB79CD-D7C8-4368-9726-272D15082D37}"/>
          </ac:spMkLst>
        </pc:spChg>
      </pc:sldChg>
      <pc:sldChg chg="del">
        <pc:chgData name="Stuart Shelly" userId="27634a1c-3bcb-4c03-99c9-ace762ab7a66" providerId="ADAL" clId="{B3D74B33-C055-4F54-B4BA-918A44010FCF}" dt="2022-08-25T23:26:12.678" v="5531" actId="47"/>
        <pc:sldMkLst>
          <pc:docMk/>
          <pc:sldMk cId="2016357221" sldId="404"/>
        </pc:sldMkLst>
      </pc:sldChg>
      <pc:sldChg chg="del">
        <pc:chgData name="Stuart Shelly" userId="27634a1c-3bcb-4c03-99c9-ace762ab7a66" providerId="ADAL" clId="{B3D74B33-C055-4F54-B4BA-918A44010FCF}" dt="2022-08-25T23:26:12.678" v="5531" actId="47"/>
        <pc:sldMkLst>
          <pc:docMk/>
          <pc:sldMk cId="1967084312" sldId="405"/>
        </pc:sldMkLst>
      </pc:sldChg>
      <pc:sldChg chg="del">
        <pc:chgData name="Stuart Shelly" userId="27634a1c-3bcb-4c03-99c9-ace762ab7a66" providerId="ADAL" clId="{B3D74B33-C055-4F54-B4BA-918A44010FCF}" dt="2022-08-25T23:26:12.678" v="5531" actId="47"/>
        <pc:sldMkLst>
          <pc:docMk/>
          <pc:sldMk cId="2864829343" sldId="406"/>
        </pc:sldMkLst>
      </pc:sldChg>
      <pc:sldChg chg="del">
        <pc:chgData name="Stuart Shelly" userId="27634a1c-3bcb-4c03-99c9-ace762ab7a66" providerId="ADAL" clId="{B3D74B33-C055-4F54-B4BA-918A44010FCF}" dt="2022-08-25T23:26:12.678" v="5531" actId="47"/>
        <pc:sldMkLst>
          <pc:docMk/>
          <pc:sldMk cId="3729449587" sldId="407"/>
        </pc:sldMkLst>
      </pc:sldChg>
      <pc:sldChg chg="addSp delSp modSp mod">
        <pc:chgData name="Stuart Shelly" userId="27634a1c-3bcb-4c03-99c9-ace762ab7a66" providerId="ADAL" clId="{B3D74B33-C055-4F54-B4BA-918A44010FCF}" dt="2022-08-25T23:29:16.774" v="5581" actId="478"/>
        <pc:sldMkLst>
          <pc:docMk/>
          <pc:sldMk cId="1488973378" sldId="409"/>
        </pc:sldMkLst>
        <pc:spChg chg="add del mod">
          <ac:chgData name="Stuart Shelly" userId="27634a1c-3bcb-4c03-99c9-ace762ab7a66" providerId="ADAL" clId="{B3D74B33-C055-4F54-B4BA-918A44010FCF}" dt="2022-08-25T23:29:16.774" v="5581" actId="478"/>
          <ac:spMkLst>
            <pc:docMk/>
            <pc:sldMk cId="1488973378" sldId="409"/>
            <ac:spMk id="3" creationId="{A858B2A6-0BCE-47CA-AF8E-52A29188A204}"/>
          </ac:spMkLst>
        </pc:spChg>
        <pc:spChg chg="add mod">
          <ac:chgData name="Stuart Shelly" userId="27634a1c-3bcb-4c03-99c9-ace762ab7a66" providerId="ADAL" clId="{B3D74B33-C055-4F54-B4BA-918A44010FCF}" dt="2022-08-25T23:29:00.182" v="5580"/>
          <ac:spMkLst>
            <pc:docMk/>
            <pc:sldMk cId="1488973378" sldId="409"/>
            <ac:spMk id="11" creationId="{52959CC0-C7EC-457E-AF39-1934820D23C5}"/>
          </ac:spMkLst>
        </pc:spChg>
        <pc:spChg chg="del">
          <ac:chgData name="Stuart Shelly" userId="27634a1c-3bcb-4c03-99c9-ace762ab7a66" providerId="ADAL" clId="{B3D74B33-C055-4F54-B4BA-918A44010FCF}" dt="2022-08-25T23:28:58.047" v="5579" actId="478"/>
          <ac:spMkLst>
            <pc:docMk/>
            <pc:sldMk cId="1488973378" sldId="409"/>
            <ac:spMk id="13" creationId="{00000000-0000-0000-0000-000000000000}"/>
          </ac:spMkLst>
        </pc:spChg>
      </pc:sldChg>
      <pc:sldChg chg="del">
        <pc:chgData name="Stuart Shelly" userId="27634a1c-3bcb-4c03-99c9-ace762ab7a66" providerId="ADAL" clId="{B3D74B33-C055-4F54-B4BA-918A44010FCF}" dt="2022-08-25T23:26:35.884" v="5533" actId="47"/>
        <pc:sldMkLst>
          <pc:docMk/>
          <pc:sldMk cId="1651117179" sldId="410"/>
        </pc:sldMkLst>
      </pc:sldChg>
      <pc:sldChg chg="del">
        <pc:chgData name="Stuart Shelly" userId="27634a1c-3bcb-4c03-99c9-ace762ab7a66" providerId="ADAL" clId="{B3D74B33-C055-4F54-B4BA-918A44010FCF}" dt="2022-08-25T23:26:35.884" v="5533" actId="47"/>
        <pc:sldMkLst>
          <pc:docMk/>
          <pc:sldMk cId="4006760022" sldId="411"/>
        </pc:sldMkLst>
      </pc:sldChg>
      <pc:sldChg chg="del">
        <pc:chgData name="Stuart Shelly" userId="27634a1c-3bcb-4c03-99c9-ace762ab7a66" providerId="ADAL" clId="{B3D74B33-C055-4F54-B4BA-918A44010FCF}" dt="2022-08-25T23:26:35.884" v="5533" actId="47"/>
        <pc:sldMkLst>
          <pc:docMk/>
          <pc:sldMk cId="2748402028" sldId="412"/>
        </pc:sldMkLst>
      </pc:sldChg>
      <pc:sldChg chg="del">
        <pc:chgData name="Stuart Shelly" userId="27634a1c-3bcb-4c03-99c9-ace762ab7a66" providerId="ADAL" clId="{B3D74B33-C055-4F54-B4BA-918A44010FCF}" dt="2022-08-25T23:26:35.884" v="5533" actId="47"/>
        <pc:sldMkLst>
          <pc:docMk/>
          <pc:sldMk cId="3639125523" sldId="413"/>
        </pc:sldMkLst>
      </pc:sldChg>
      <pc:sldChg chg="del">
        <pc:chgData name="Stuart Shelly" userId="27634a1c-3bcb-4c03-99c9-ace762ab7a66" providerId="ADAL" clId="{B3D74B33-C055-4F54-B4BA-918A44010FCF}" dt="2022-08-25T23:26:35.884" v="5533" actId="47"/>
        <pc:sldMkLst>
          <pc:docMk/>
          <pc:sldMk cId="1672733096" sldId="414"/>
        </pc:sldMkLst>
      </pc:sldChg>
      <pc:sldChg chg="del">
        <pc:chgData name="Stuart Shelly" userId="27634a1c-3bcb-4c03-99c9-ace762ab7a66" providerId="ADAL" clId="{B3D74B33-C055-4F54-B4BA-918A44010FCF}" dt="2022-08-25T23:26:35.884" v="5533" actId="47"/>
        <pc:sldMkLst>
          <pc:docMk/>
          <pc:sldMk cId="3491725843" sldId="415"/>
        </pc:sldMkLst>
      </pc:sldChg>
      <pc:sldChg chg="del">
        <pc:chgData name="Stuart Shelly" userId="27634a1c-3bcb-4c03-99c9-ace762ab7a66" providerId="ADAL" clId="{B3D74B33-C055-4F54-B4BA-918A44010FCF}" dt="2022-08-25T23:26:35.884" v="5533" actId="47"/>
        <pc:sldMkLst>
          <pc:docMk/>
          <pc:sldMk cId="1466290161" sldId="416"/>
        </pc:sldMkLst>
      </pc:sldChg>
      <pc:sldChg chg="del">
        <pc:chgData name="Stuart Shelly" userId="27634a1c-3bcb-4c03-99c9-ace762ab7a66" providerId="ADAL" clId="{B3D74B33-C055-4F54-B4BA-918A44010FCF}" dt="2022-08-25T23:26:35.884" v="5533" actId="47"/>
        <pc:sldMkLst>
          <pc:docMk/>
          <pc:sldMk cId="4215173862" sldId="417"/>
        </pc:sldMkLst>
      </pc:sldChg>
      <pc:sldChg chg="del">
        <pc:chgData name="Stuart Shelly" userId="27634a1c-3bcb-4c03-99c9-ace762ab7a66" providerId="ADAL" clId="{B3D74B33-C055-4F54-B4BA-918A44010FCF}" dt="2022-08-25T23:26:35.884" v="5533" actId="47"/>
        <pc:sldMkLst>
          <pc:docMk/>
          <pc:sldMk cId="1379026664" sldId="418"/>
        </pc:sldMkLst>
      </pc:sldChg>
      <pc:sldChg chg="del">
        <pc:chgData name="Stuart Shelly" userId="27634a1c-3bcb-4c03-99c9-ace762ab7a66" providerId="ADAL" clId="{B3D74B33-C055-4F54-B4BA-918A44010FCF}" dt="2022-08-25T23:26:35.884" v="5533" actId="47"/>
        <pc:sldMkLst>
          <pc:docMk/>
          <pc:sldMk cId="85900778" sldId="419"/>
        </pc:sldMkLst>
      </pc:sldChg>
      <pc:sldChg chg="del">
        <pc:chgData name="Stuart Shelly" userId="27634a1c-3bcb-4c03-99c9-ace762ab7a66" providerId="ADAL" clId="{B3D74B33-C055-4F54-B4BA-918A44010FCF}" dt="2022-08-25T23:26:35.884" v="5533" actId="47"/>
        <pc:sldMkLst>
          <pc:docMk/>
          <pc:sldMk cId="3743028671" sldId="420"/>
        </pc:sldMkLst>
      </pc:sldChg>
      <pc:sldChg chg="addSp delSp modSp mod">
        <pc:chgData name="Stuart Shelly" userId="27634a1c-3bcb-4c03-99c9-ace762ab7a66" providerId="ADAL" clId="{B3D74B33-C055-4F54-B4BA-918A44010FCF}" dt="2022-08-25T23:29:21.552" v="5582" actId="478"/>
        <pc:sldMkLst>
          <pc:docMk/>
          <pc:sldMk cId="1640254568" sldId="421"/>
        </pc:sldMkLst>
        <pc:spChg chg="add del mod">
          <ac:chgData name="Stuart Shelly" userId="27634a1c-3bcb-4c03-99c9-ace762ab7a66" providerId="ADAL" clId="{B3D74B33-C055-4F54-B4BA-918A44010FCF}" dt="2022-08-25T23:29:21.552" v="5582" actId="478"/>
          <ac:spMkLst>
            <pc:docMk/>
            <pc:sldMk cId="1640254568" sldId="421"/>
            <ac:spMk id="3" creationId="{9474676A-DC8D-478E-AEA1-F2ED7849C142}"/>
          </ac:spMkLst>
        </pc:spChg>
        <pc:spChg chg="del">
          <ac:chgData name="Stuart Shelly" userId="27634a1c-3bcb-4c03-99c9-ace762ab7a66" providerId="ADAL" clId="{B3D74B33-C055-4F54-B4BA-918A44010FCF}" dt="2022-08-25T23:28:35.101" v="5576" actId="478"/>
          <ac:spMkLst>
            <pc:docMk/>
            <pc:sldMk cId="1640254568" sldId="421"/>
            <ac:spMk id="13" creationId="{00000000-0000-0000-0000-000000000000}"/>
          </ac:spMkLst>
        </pc:spChg>
        <pc:spChg chg="add mod">
          <ac:chgData name="Stuart Shelly" userId="27634a1c-3bcb-4c03-99c9-ace762ab7a66" providerId="ADAL" clId="{B3D74B33-C055-4F54-B4BA-918A44010FCF}" dt="2022-08-25T23:28:49.863" v="5578" actId="1076"/>
          <ac:spMkLst>
            <pc:docMk/>
            <pc:sldMk cId="1640254568" sldId="421"/>
            <ac:spMk id="15" creationId="{9AF7DDD0-76A6-4642-9B97-F7322905A003}"/>
          </ac:spMkLst>
        </pc:spChg>
      </pc:sldChg>
      <pc:sldChg chg="del">
        <pc:chgData name="Stuart Shelly" userId="27634a1c-3bcb-4c03-99c9-ace762ab7a66" providerId="ADAL" clId="{B3D74B33-C055-4F54-B4BA-918A44010FCF}" dt="2022-08-25T23:26:43.783" v="5534" actId="47"/>
        <pc:sldMkLst>
          <pc:docMk/>
          <pc:sldMk cId="3271113416" sldId="423"/>
        </pc:sldMkLst>
      </pc:sldChg>
      <pc:sldChg chg="del">
        <pc:chgData name="Stuart Shelly" userId="27634a1c-3bcb-4c03-99c9-ace762ab7a66" providerId="ADAL" clId="{B3D74B33-C055-4F54-B4BA-918A44010FCF}" dt="2022-08-25T23:26:43.783" v="5534" actId="47"/>
        <pc:sldMkLst>
          <pc:docMk/>
          <pc:sldMk cId="2655451778" sldId="424"/>
        </pc:sldMkLst>
      </pc:sldChg>
      <pc:sldChg chg="del">
        <pc:chgData name="Stuart Shelly" userId="27634a1c-3bcb-4c03-99c9-ace762ab7a66" providerId="ADAL" clId="{B3D74B33-C055-4F54-B4BA-918A44010FCF}" dt="2022-08-25T23:26:24.386" v="5532" actId="47"/>
        <pc:sldMkLst>
          <pc:docMk/>
          <pc:sldMk cId="1465934130" sldId="425"/>
        </pc:sldMkLst>
      </pc:sldChg>
      <pc:sldChg chg="del">
        <pc:chgData name="Stuart Shelly" userId="27634a1c-3bcb-4c03-99c9-ace762ab7a66" providerId="ADAL" clId="{B3D74B33-C055-4F54-B4BA-918A44010FCF}" dt="2022-08-25T23:26:43.783" v="5534" actId="47"/>
        <pc:sldMkLst>
          <pc:docMk/>
          <pc:sldMk cId="1250210779" sldId="426"/>
        </pc:sldMkLst>
      </pc:sldChg>
      <pc:sldChg chg="del">
        <pc:chgData name="Stuart Shelly" userId="27634a1c-3bcb-4c03-99c9-ace762ab7a66" providerId="ADAL" clId="{B3D74B33-C055-4F54-B4BA-918A44010FCF}" dt="2022-08-25T23:26:43.783" v="5534" actId="47"/>
        <pc:sldMkLst>
          <pc:docMk/>
          <pc:sldMk cId="1148314153" sldId="427"/>
        </pc:sldMkLst>
      </pc:sldChg>
      <pc:sldChg chg="addSp delSp modSp mod">
        <pc:chgData name="Stuart Shelly" userId="27634a1c-3bcb-4c03-99c9-ace762ab7a66" providerId="ADAL" clId="{B3D74B33-C055-4F54-B4BA-918A44010FCF}" dt="2022-08-25T23:29:46.003" v="5584"/>
        <pc:sldMkLst>
          <pc:docMk/>
          <pc:sldMk cId="319163308" sldId="428"/>
        </pc:sldMkLst>
        <pc:spChg chg="add mod">
          <ac:chgData name="Stuart Shelly" userId="27634a1c-3bcb-4c03-99c9-ace762ab7a66" providerId="ADAL" clId="{B3D74B33-C055-4F54-B4BA-918A44010FCF}" dt="2022-08-25T23:29:46.003" v="5584"/>
          <ac:spMkLst>
            <pc:docMk/>
            <pc:sldMk cId="319163308" sldId="428"/>
            <ac:spMk id="14" creationId="{2E7526DE-A0D3-48E0-8F71-00FF80B685DE}"/>
          </ac:spMkLst>
        </pc:spChg>
        <pc:spChg chg="del">
          <ac:chgData name="Stuart Shelly" userId="27634a1c-3bcb-4c03-99c9-ace762ab7a66" providerId="ADAL" clId="{B3D74B33-C055-4F54-B4BA-918A44010FCF}" dt="2022-08-25T23:29:43.467" v="5583" actId="478"/>
          <ac:spMkLst>
            <pc:docMk/>
            <pc:sldMk cId="319163308" sldId="428"/>
            <ac:spMk id="16" creationId="{62ED2802-4825-4895-A652-DB4EC88912C0}"/>
          </ac:spMkLst>
        </pc:spChg>
      </pc:sldChg>
      <pc:sldChg chg="del">
        <pc:chgData name="Stuart Shelly" userId="27634a1c-3bcb-4c03-99c9-ace762ab7a66" providerId="ADAL" clId="{B3D74B33-C055-4F54-B4BA-918A44010FCF}" dt="2022-08-25T23:26:35.884" v="5533" actId="47"/>
        <pc:sldMkLst>
          <pc:docMk/>
          <pc:sldMk cId="1794188336" sldId="429"/>
        </pc:sldMkLst>
      </pc:sldChg>
      <pc:sldChg chg="modSp add mod">
        <pc:chgData name="Stuart Shelly" userId="27634a1c-3bcb-4c03-99c9-ace762ab7a66" providerId="ADAL" clId="{B3D74B33-C055-4F54-B4BA-918A44010FCF}" dt="2022-08-25T20:36:32.233" v="1520" actId="113"/>
        <pc:sldMkLst>
          <pc:docMk/>
          <pc:sldMk cId="1808799221" sldId="430"/>
        </pc:sldMkLst>
        <pc:spChg chg="mod">
          <ac:chgData name="Stuart Shelly" userId="27634a1c-3bcb-4c03-99c9-ace762ab7a66" providerId="ADAL" clId="{B3D74B33-C055-4F54-B4BA-918A44010FCF}" dt="2022-08-25T20:29:37.303" v="1302" actId="20577"/>
          <ac:spMkLst>
            <pc:docMk/>
            <pc:sldMk cId="1808799221" sldId="430"/>
            <ac:spMk id="13" creationId="{00000000-0000-0000-0000-000000000000}"/>
          </ac:spMkLst>
        </pc:spChg>
        <pc:spChg chg="mod">
          <ac:chgData name="Stuart Shelly" userId="27634a1c-3bcb-4c03-99c9-ace762ab7a66" providerId="ADAL" clId="{B3D74B33-C055-4F54-B4BA-918A44010FCF}" dt="2022-08-25T20:36:32.233" v="1520" actId="113"/>
          <ac:spMkLst>
            <pc:docMk/>
            <pc:sldMk cId="1808799221" sldId="430"/>
            <ac:spMk id="14" creationId="{00000000-0000-0000-0000-000000000000}"/>
          </ac:spMkLst>
        </pc:spChg>
      </pc:sldChg>
      <pc:sldChg chg="modSp add mod">
        <pc:chgData name="Stuart Shelly" userId="27634a1c-3bcb-4c03-99c9-ace762ab7a66" providerId="ADAL" clId="{B3D74B33-C055-4F54-B4BA-918A44010FCF}" dt="2022-08-25T20:53:40.812" v="2241" actId="20577"/>
        <pc:sldMkLst>
          <pc:docMk/>
          <pc:sldMk cId="962272832" sldId="431"/>
        </pc:sldMkLst>
        <pc:spChg chg="mod">
          <ac:chgData name="Stuart Shelly" userId="27634a1c-3bcb-4c03-99c9-ace762ab7a66" providerId="ADAL" clId="{B3D74B33-C055-4F54-B4BA-918A44010FCF}" dt="2022-08-25T20:53:40.812" v="2241" actId="20577"/>
          <ac:spMkLst>
            <pc:docMk/>
            <pc:sldMk cId="962272832" sldId="431"/>
            <ac:spMk id="13" creationId="{00000000-0000-0000-0000-000000000000}"/>
          </ac:spMkLst>
        </pc:spChg>
        <pc:spChg chg="mod">
          <ac:chgData name="Stuart Shelly" userId="27634a1c-3bcb-4c03-99c9-ace762ab7a66" providerId="ADAL" clId="{B3D74B33-C055-4F54-B4BA-918A44010FCF}" dt="2022-08-25T20:53:07.923" v="2224" actId="20577"/>
          <ac:spMkLst>
            <pc:docMk/>
            <pc:sldMk cId="962272832" sldId="431"/>
            <ac:spMk id="14" creationId="{00000000-0000-0000-0000-000000000000}"/>
          </ac:spMkLst>
        </pc:spChg>
      </pc:sldChg>
      <pc:sldChg chg="modSp add mod">
        <pc:chgData name="Stuart Shelly" userId="27634a1c-3bcb-4c03-99c9-ace762ab7a66" providerId="ADAL" clId="{B3D74B33-C055-4F54-B4BA-918A44010FCF}" dt="2022-08-25T22:36:50.537" v="2586" actId="113"/>
        <pc:sldMkLst>
          <pc:docMk/>
          <pc:sldMk cId="4126204415" sldId="432"/>
        </pc:sldMkLst>
        <pc:spChg chg="mod">
          <ac:chgData name="Stuart Shelly" userId="27634a1c-3bcb-4c03-99c9-ace762ab7a66" providerId="ADAL" clId="{B3D74B33-C055-4F54-B4BA-918A44010FCF}" dt="2022-08-25T20:54:33.229" v="2261" actId="20577"/>
          <ac:spMkLst>
            <pc:docMk/>
            <pc:sldMk cId="4126204415" sldId="432"/>
            <ac:spMk id="13" creationId="{00000000-0000-0000-0000-000000000000}"/>
          </ac:spMkLst>
        </pc:spChg>
        <pc:spChg chg="mod">
          <ac:chgData name="Stuart Shelly" userId="27634a1c-3bcb-4c03-99c9-ace762ab7a66" providerId="ADAL" clId="{B3D74B33-C055-4F54-B4BA-918A44010FCF}" dt="2022-08-25T22:36:50.537" v="2586" actId="113"/>
          <ac:spMkLst>
            <pc:docMk/>
            <pc:sldMk cId="4126204415" sldId="432"/>
            <ac:spMk id="14" creationId="{00000000-0000-0000-0000-000000000000}"/>
          </ac:spMkLst>
        </pc:spChg>
      </pc:sldChg>
      <pc:sldChg chg="addSp delSp modSp add mod">
        <pc:chgData name="Stuart Shelly" userId="27634a1c-3bcb-4c03-99c9-ace762ab7a66" providerId="ADAL" clId="{B3D74B33-C055-4F54-B4BA-918A44010FCF}" dt="2022-08-25T22:38:02.500" v="2620" actId="14100"/>
        <pc:sldMkLst>
          <pc:docMk/>
          <pc:sldMk cId="2551044132" sldId="433"/>
        </pc:sldMkLst>
        <pc:spChg chg="add del mod">
          <ac:chgData name="Stuart Shelly" userId="27634a1c-3bcb-4c03-99c9-ace762ab7a66" providerId="ADAL" clId="{B3D74B33-C055-4F54-B4BA-918A44010FCF}" dt="2022-08-25T22:37:33.576" v="2616" actId="478"/>
          <ac:spMkLst>
            <pc:docMk/>
            <pc:sldMk cId="2551044132" sldId="433"/>
            <ac:spMk id="3" creationId="{99634E8B-F30C-47B2-A3CF-E9CB934F668B}"/>
          </ac:spMkLst>
        </pc:spChg>
        <pc:spChg chg="mod">
          <ac:chgData name="Stuart Shelly" userId="27634a1c-3bcb-4c03-99c9-ace762ab7a66" providerId="ADAL" clId="{B3D74B33-C055-4F54-B4BA-918A44010FCF}" dt="2022-08-25T22:37:53.519" v="2618" actId="26606"/>
          <ac:spMkLst>
            <pc:docMk/>
            <pc:sldMk cId="2551044132" sldId="433"/>
            <ac:spMk id="13" creationId="{00000000-0000-0000-0000-000000000000}"/>
          </ac:spMkLst>
        </pc:spChg>
        <pc:spChg chg="del">
          <ac:chgData name="Stuart Shelly" userId="27634a1c-3bcb-4c03-99c9-ace762ab7a66" providerId="ADAL" clId="{B3D74B33-C055-4F54-B4BA-918A44010FCF}" dt="2022-08-25T22:37:30.740" v="2615" actId="478"/>
          <ac:spMkLst>
            <pc:docMk/>
            <pc:sldMk cId="2551044132" sldId="433"/>
            <ac:spMk id="14" creationId="{00000000-0000-0000-0000-000000000000}"/>
          </ac:spMkLst>
        </pc:spChg>
        <pc:spChg chg="del">
          <ac:chgData name="Stuart Shelly" userId="27634a1c-3bcb-4c03-99c9-ace762ab7a66" providerId="ADAL" clId="{B3D74B33-C055-4F54-B4BA-918A44010FCF}" dt="2022-08-25T22:37:53.519" v="2618" actId="26606"/>
          <ac:spMkLst>
            <pc:docMk/>
            <pc:sldMk cId="2551044132" sldId="433"/>
            <ac:spMk id="19" creationId="{74CD14DB-BB81-479F-A1FC-1C75640E9F84}"/>
          </ac:spMkLst>
        </pc:spChg>
        <pc:spChg chg="del">
          <ac:chgData name="Stuart Shelly" userId="27634a1c-3bcb-4c03-99c9-ace762ab7a66" providerId="ADAL" clId="{B3D74B33-C055-4F54-B4BA-918A44010FCF}" dt="2022-08-25T22:37:53.519" v="2618" actId="26606"/>
          <ac:spMkLst>
            <pc:docMk/>
            <pc:sldMk cId="2551044132" sldId="433"/>
            <ac:spMk id="21" creationId="{C943A91B-7CA7-4592-A975-73B1BF8C4C74}"/>
          </ac:spMkLst>
        </pc:spChg>
        <pc:spChg chg="del">
          <ac:chgData name="Stuart Shelly" userId="27634a1c-3bcb-4c03-99c9-ace762ab7a66" providerId="ADAL" clId="{B3D74B33-C055-4F54-B4BA-918A44010FCF}" dt="2022-08-25T22:37:53.519" v="2618" actId="26606"/>
          <ac:spMkLst>
            <pc:docMk/>
            <pc:sldMk cId="2551044132" sldId="433"/>
            <ac:spMk id="23" creationId="{EC471314-E46A-414B-8D91-74880E84F187}"/>
          </ac:spMkLst>
        </pc:spChg>
        <pc:spChg chg="del">
          <ac:chgData name="Stuart Shelly" userId="27634a1c-3bcb-4c03-99c9-ace762ab7a66" providerId="ADAL" clId="{B3D74B33-C055-4F54-B4BA-918A44010FCF}" dt="2022-08-25T22:37:53.519" v="2618" actId="26606"/>
          <ac:spMkLst>
            <pc:docMk/>
            <pc:sldMk cId="2551044132" sldId="433"/>
            <ac:spMk id="25" creationId="{6A681326-1C9D-44A3-A627-3871BDAE4127}"/>
          </ac:spMkLst>
        </pc:spChg>
        <pc:spChg chg="add">
          <ac:chgData name="Stuart Shelly" userId="27634a1c-3bcb-4c03-99c9-ace762ab7a66" providerId="ADAL" clId="{B3D74B33-C055-4F54-B4BA-918A44010FCF}" dt="2022-08-25T22:37:53.519" v="2618" actId="26606"/>
          <ac:spMkLst>
            <pc:docMk/>
            <pc:sldMk cId="2551044132" sldId="433"/>
            <ac:spMk id="34" creationId="{4AC0CD9D-7610-4620-93B4-798CCD9AB581}"/>
          </ac:spMkLst>
        </pc:spChg>
        <pc:spChg chg="add">
          <ac:chgData name="Stuart Shelly" userId="27634a1c-3bcb-4c03-99c9-ace762ab7a66" providerId="ADAL" clId="{B3D74B33-C055-4F54-B4BA-918A44010FCF}" dt="2022-08-25T22:37:53.519" v="2618" actId="26606"/>
          <ac:spMkLst>
            <pc:docMk/>
            <pc:sldMk cId="2551044132" sldId="433"/>
            <ac:spMk id="40" creationId="{DE4D62F9-188E-4530-84C2-24BDEE4BEB82}"/>
          </ac:spMkLst>
        </pc:spChg>
        <pc:spChg chg="add">
          <ac:chgData name="Stuart Shelly" userId="27634a1c-3bcb-4c03-99c9-ace762ab7a66" providerId="ADAL" clId="{B3D74B33-C055-4F54-B4BA-918A44010FCF}" dt="2022-08-25T22:37:53.519" v="2618" actId="26606"/>
          <ac:spMkLst>
            <pc:docMk/>
            <pc:sldMk cId="2551044132" sldId="433"/>
            <ac:spMk id="42" creationId="{757B325C-3E35-45CF-9D07-3BCB281F3B9C}"/>
          </ac:spMkLst>
        </pc:spChg>
        <pc:spChg chg="add">
          <ac:chgData name="Stuart Shelly" userId="27634a1c-3bcb-4c03-99c9-ace762ab7a66" providerId="ADAL" clId="{B3D74B33-C055-4F54-B4BA-918A44010FCF}" dt="2022-08-25T22:37:53.519" v="2618" actId="26606"/>
          <ac:spMkLst>
            <pc:docMk/>
            <pc:sldMk cId="2551044132" sldId="433"/>
            <ac:spMk id="44" creationId="{C24BEC42-AFF3-40D1-93A2-A27A42E1E23C}"/>
          </ac:spMkLst>
        </pc:spChg>
        <pc:spChg chg="add">
          <ac:chgData name="Stuart Shelly" userId="27634a1c-3bcb-4c03-99c9-ace762ab7a66" providerId="ADAL" clId="{B3D74B33-C055-4F54-B4BA-918A44010FCF}" dt="2022-08-25T22:37:53.519" v="2618" actId="26606"/>
          <ac:spMkLst>
            <pc:docMk/>
            <pc:sldMk cId="2551044132" sldId="433"/>
            <ac:spMk id="46" creationId="{608F427C-1EC9-4280-9367-F2B3AA063E82}"/>
          </ac:spMkLst>
        </pc:spChg>
        <pc:spChg chg="add">
          <ac:chgData name="Stuart Shelly" userId="27634a1c-3bcb-4c03-99c9-ace762ab7a66" providerId="ADAL" clId="{B3D74B33-C055-4F54-B4BA-918A44010FCF}" dt="2022-08-25T22:37:53.519" v="2618" actId="26606"/>
          <ac:spMkLst>
            <pc:docMk/>
            <pc:sldMk cId="2551044132" sldId="433"/>
            <ac:spMk id="48" creationId="{F98810A7-E114-447A-A7D6-69B27CFB5650}"/>
          </ac:spMkLst>
        </pc:spChg>
        <pc:picChg chg="add mod">
          <ac:chgData name="Stuart Shelly" userId="27634a1c-3bcb-4c03-99c9-ace762ab7a66" providerId="ADAL" clId="{B3D74B33-C055-4F54-B4BA-918A44010FCF}" dt="2022-08-25T22:38:02.500" v="2620" actId="14100"/>
          <ac:picMkLst>
            <pc:docMk/>
            <pc:sldMk cId="2551044132" sldId="433"/>
            <ac:picMk id="10" creationId="{AB73C86B-175A-44A4-A079-F646A7E94CD8}"/>
          </ac:picMkLst>
        </pc:picChg>
        <pc:picChg chg="add">
          <ac:chgData name="Stuart Shelly" userId="27634a1c-3bcb-4c03-99c9-ace762ab7a66" providerId="ADAL" clId="{B3D74B33-C055-4F54-B4BA-918A44010FCF}" dt="2022-08-25T22:37:53.519" v="2618" actId="26606"/>
          <ac:picMkLst>
            <pc:docMk/>
            <pc:sldMk cId="2551044132" sldId="433"/>
            <ac:picMk id="30" creationId="{41B68C77-138E-4BF7-A276-BD0C78A4219F}"/>
          </ac:picMkLst>
        </pc:picChg>
        <pc:picChg chg="add">
          <ac:chgData name="Stuart Shelly" userId="27634a1c-3bcb-4c03-99c9-ace762ab7a66" providerId="ADAL" clId="{B3D74B33-C055-4F54-B4BA-918A44010FCF}" dt="2022-08-25T22:37:53.519" v="2618" actId="26606"/>
          <ac:picMkLst>
            <pc:docMk/>
            <pc:sldMk cId="2551044132" sldId="433"/>
            <ac:picMk id="32" creationId="{7C268552-D473-46ED-B1B8-422042C4DEF1}"/>
          </ac:picMkLst>
        </pc:picChg>
        <pc:picChg chg="add">
          <ac:chgData name="Stuart Shelly" userId="27634a1c-3bcb-4c03-99c9-ace762ab7a66" providerId="ADAL" clId="{B3D74B33-C055-4F54-B4BA-918A44010FCF}" dt="2022-08-25T22:37:53.519" v="2618" actId="26606"/>
          <ac:picMkLst>
            <pc:docMk/>
            <pc:sldMk cId="2551044132" sldId="433"/>
            <ac:picMk id="36" creationId="{B9238B3E-24AA-439A-B527-6C5DF6D72145}"/>
          </ac:picMkLst>
        </pc:picChg>
        <pc:picChg chg="add">
          <ac:chgData name="Stuart Shelly" userId="27634a1c-3bcb-4c03-99c9-ace762ab7a66" providerId="ADAL" clId="{B3D74B33-C055-4F54-B4BA-918A44010FCF}" dt="2022-08-25T22:37:53.519" v="2618" actId="26606"/>
          <ac:picMkLst>
            <pc:docMk/>
            <pc:sldMk cId="2551044132" sldId="433"/>
            <ac:picMk id="38" creationId="{69F01145-BEA3-4CBF-AA21-10077B948CA8}"/>
          </ac:picMkLst>
        </pc:picChg>
      </pc:sldChg>
      <pc:sldChg chg="modSp add mod">
        <pc:chgData name="Stuart Shelly" userId="27634a1c-3bcb-4c03-99c9-ace762ab7a66" providerId="ADAL" clId="{B3D74B33-C055-4F54-B4BA-918A44010FCF}" dt="2022-08-25T22:39:34.085" v="2638" actId="20577"/>
        <pc:sldMkLst>
          <pc:docMk/>
          <pc:sldMk cId="1886577101" sldId="434"/>
        </pc:sldMkLst>
        <pc:spChg chg="mod">
          <ac:chgData name="Stuart Shelly" userId="27634a1c-3bcb-4c03-99c9-ace762ab7a66" providerId="ADAL" clId="{B3D74B33-C055-4F54-B4BA-918A44010FCF}" dt="2022-08-25T22:39:34.085" v="2638" actId="20577"/>
          <ac:spMkLst>
            <pc:docMk/>
            <pc:sldMk cId="1886577101" sldId="434"/>
            <ac:spMk id="14" creationId="{00000000-0000-0000-0000-000000000000}"/>
          </ac:spMkLst>
        </pc:spChg>
      </pc:sldChg>
      <pc:sldChg chg="modSp add mod ord">
        <pc:chgData name="Stuart Shelly" userId="27634a1c-3bcb-4c03-99c9-ace762ab7a66" providerId="ADAL" clId="{B3D74B33-C055-4F54-B4BA-918A44010FCF}" dt="2022-08-25T22:49:37.487" v="3227" actId="113"/>
        <pc:sldMkLst>
          <pc:docMk/>
          <pc:sldMk cId="2326969936" sldId="435"/>
        </pc:sldMkLst>
        <pc:spChg chg="mod">
          <ac:chgData name="Stuart Shelly" userId="27634a1c-3bcb-4c03-99c9-ace762ab7a66" providerId="ADAL" clId="{B3D74B33-C055-4F54-B4BA-918A44010FCF}" dt="2022-08-25T22:45:50.794" v="2985" actId="20577"/>
          <ac:spMkLst>
            <pc:docMk/>
            <pc:sldMk cId="2326969936" sldId="435"/>
            <ac:spMk id="13" creationId="{00000000-0000-0000-0000-000000000000}"/>
          </ac:spMkLst>
        </pc:spChg>
        <pc:spChg chg="mod">
          <ac:chgData name="Stuart Shelly" userId="27634a1c-3bcb-4c03-99c9-ace762ab7a66" providerId="ADAL" clId="{B3D74B33-C055-4F54-B4BA-918A44010FCF}" dt="2022-08-25T22:49:37.487" v="3227" actId="113"/>
          <ac:spMkLst>
            <pc:docMk/>
            <pc:sldMk cId="2326969936" sldId="435"/>
            <ac:spMk id="14" creationId="{00000000-0000-0000-0000-000000000000}"/>
          </ac:spMkLst>
        </pc:spChg>
      </pc:sldChg>
      <pc:sldChg chg="modSp add mod">
        <pc:chgData name="Stuart Shelly" userId="27634a1c-3bcb-4c03-99c9-ace762ab7a66" providerId="ADAL" clId="{B3D74B33-C055-4F54-B4BA-918A44010FCF}" dt="2022-08-25T22:56:52.930" v="3786" actId="20577"/>
        <pc:sldMkLst>
          <pc:docMk/>
          <pc:sldMk cId="874422700" sldId="436"/>
        </pc:sldMkLst>
        <pc:spChg chg="mod">
          <ac:chgData name="Stuart Shelly" userId="27634a1c-3bcb-4c03-99c9-ace762ab7a66" providerId="ADAL" clId="{B3D74B33-C055-4F54-B4BA-918A44010FCF}" dt="2022-08-25T22:49:49.107" v="3239" actId="20577"/>
          <ac:spMkLst>
            <pc:docMk/>
            <pc:sldMk cId="874422700" sldId="436"/>
            <ac:spMk id="13" creationId="{00000000-0000-0000-0000-000000000000}"/>
          </ac:spMkLst>
        </pc:spChg>
        <pc:spChg chg="mod">
          <ac:chgData name="Stuart Shelly" userId="27634a1c-3bcb-4c03-99c9-ace762ab7a66" providerId="ADAL" clId="{B3D74B33-C055-4F54-B4BA-918A44010FCF}" dt="2022-08-25T22:56:52.930" v="3786" actId="20577"/>
          <ac:spMkLst>
            <pc:docMk/>
            <pc:sldMk cId="874422700" sldId="436"/>
            <ac:spMk id="14" creationId="{00000000-0000-0000-0000-000000000000}"/>
          </ac:spMkLst>
        </pc:spChg>
      </pc:sldChg>
      <pc:sldChg chg="addSp delSp modSp add mod">
        <pc:chgData name="Stuart Shelly" userId="27634a1c-3bcb-4c03-99c9-ace762ab7a66" providerId="ADAL" clId="{B3D74B33-C055-4F54-B4BA-918A44010FCF}" dt="2022-08-25T22:57:38.973" v="3795" actId="14100"/>
        <pc:sldMkLst>
          <pc:docMk/>
          <pc:sldMk cId="539720896" sldId="437"/>
        </pc:sldMkLst>
        <pc:spChg chg="add del mod">
          <ac:chgData name="Stuart Shelly" userId="27634a1c-3bcb-4c03-99c9-ace762ab7a66" providerId="ADAL" clId="{B3D74B33-C055-4F54-B4BA-918A44010FCF}" dt="2022-08-25T22:57:12.358" v="3789" actId="478"/>
          <ac:spMkLst>
            <pc:docMk/>
            <pc:sldMk cId="539720896" sldId="437"/>
            <ac:spMk id="3" creationId="{C8F709E3-8D4F-4094-90F9-F54F6C3C25E6}"/>
          </ac:spMkLst>
        </pc:spChg>
        <pc:spChg chg="mod">
          <ac:chgData name="Stuart Shelly" userId="27634a1c-3bcb-4c03-99c9-ace762ab7a66" providerId="ADAL" clId="{B3D74B33-C055-4F54-B4BA-918A44010FCF}" dt="2022-08-25T22:57:30.592" v="3793" actId="26606"/>
          <ac:spMkLst>
            <pc:docMk/>
            <pc:sldMk cId="539720896" sldId="437"/>
            <ac:spMk id="13" creationId="{00000000-0000-0000-0000-000000000000}"/>
          </ac:spMkLst>
        </pc:spChg>
        <pc:spChg chg="del">
          <ac:chgData name="Stuart Shelly" userId="27634a1c-3bcb-4c03-99c9-ace762ab7a66" providerId="ADAL" clId="{B3D74B33-C055-4F54-B4BA-918A44010FCF}" dt="2022-08-25T22:57:09.193" v="3788" actId="478"/>
          <ac:spMkLst>
            <pc:docMk/>
            <pc:sldMk cId="539720896" sldId="437"/>
            <ac:spMk id="14" creationId="{00000000-0000-0000-0000-000000000000}"/>
          </ac:spMkLst>
        </pc:spChg>
        <pc:spChg chg="add del">
          <ac:chgData name="Stuart Shelly" userId="27634a1c-3bcb-4c03-99c9-ace762ab7a66" providerId="ADAL" clId="{B3D74B33-C055-4F54-B4BA-918A44010FCF}" dt="2022-08-25T22:57:30.592" v="3793" actId="26606"/>
          <ac:spMkLst>
            <pc:docMk/>
            <pc:sldMk cId="539720896" sldId="437"/>
            <ac:spMk id="19" creationId="{74CD14DB-BB81-479F-A1FC-1C75640E9F84}"/>
          </ac:spMkLst>
        </pc:spChg>
        <pc:spChg chg="add del">
          <ac:chgData name="Stuart Shelly" userId="27634a1c-3bcb-4c03-99c9-ace762ab7a66" providerId="ADAL" clId="{B3D74B33-C055-4F54-B4BA-918A44010FCF}" dt="2022-08-25T22:57:30.592" v="3793" actId="26606"/>
          <ac:spMkLst>
            <pc:docMk/>
            <pc:sldMk cId="539720896" sldId="437"/>
            <ac:spMk id="21" creationId="{C943A91B-7CA7-4592-A975-73B1BF8C4C74}"/>
          </ac:spMkLst>
        </pc:spChg>
        <pc:spChg chg="add del">
          <ac:chgData name="Stuart Shelly" userId="27634a1c-3bcb-4c03-99c9-ace762ab7a66" providerId="ADAL" clId="{B3D74B33-C055-4F54-B4BA-918A44010FCF}" dt="2022-08-25T22:57:30.592" v="3793" actId="26606"/>
          <ac:spMkLst>
            <pc:docMk/>
            <pc:sldMk cId="539720896" sldId="437"/>
            <ac:spMk id="23" creationId="{EC471314-E46A-414B-8D91-74880E84F187}"/>
          </ac:spMkLst>
        </pc:spChg>
        <pc:spChg chg="add del">
          <ac:chgData name="Stuart Shelly" userId="27634a1c-3bcb-4c03-99c9-ace762ab7a66" providerId="ADAL" clId="{B3D74B33-C055-4F54-B4BA-918A44010FCF}" dt="2022-08-25T22:57:30.592" v="3793" actId="26606"/>
          <ac:spMkLst>
            <pc:docMk/>
            <pc:sldMk cId="539720896" sldId="437"/>
            <ac:spMk id="25" creationId="{6A681326-1C9D-44A3-A627-3871BDAE4127}"/>
          </ac:spMkLst>
        </pc:spChg>
        <pc:spChg chg="add del">
          <ac:chgData name="Stuart Shelly" userId="27634a1c-3bcb-4c03-99c9-ace762ab7a66" providerId="ADAL" clId="{B3D74B33-C055-4F54-B4BA-918A44010FCF}" dt="2022-08-25T22:57:30.574" v="3792" actId="26606"/>
          <ac:spMkLst>
            <pc:docMk/>
            <pc:sldMk cId="539720896" sldId="437"/>
            <ac:spMk id="34" creationId="{4AC0CD9D-7610-4620-93B4-798CCD9AB581}"/>
          </ac:spMkLst>
        </pc:spChg>
        <pc:spChg chg="add del">
          <ac:chgData name="Stuart Shelly" userId="27634a1c-3bcb-4c03-99c9-ace762ab7a66" providerId="ADAL" clId="{B3D74B33-C055-4F54-B4BA-918A44010FCF}" dt="2022-08-25T22:57:30.574" v="3792" actId="26606"/>
          <ac:spMkLst>
            <pc:docMk/>
            <pc:sldMk cId="539720896" sldId="437"/>
            <ac:spMk id="40" creationId="{DE4D62F9-188E-4530-84C2-24BDEE4BEB82}"/>
          </ac:spMkLst>
        </pc:spChg>
        <pc:spChg chg="add del">
          <ac:chgData name="Stuart Shelly" userId="27634a1c-3bcb-4c03-99c9-ace762ab7a66" providerId="ADAL" clId="{B3D74B33-C055-4F54-B4BA-918A44010FCF}" dt="2022-08-25T22:57:30.574" v="3792" actId="26606"/>
          <ac:spMkLst>
            <pc:docMk/>
            <pc:sldMk cId="539720896" sldId="437"/>
            <ac:spMk id="42" creationId="{C72330AA-E11E-458E-8798-12C7F77383B8}"/>
          </ac:spMkLst>
        </pc:spChg>
        <pc:spChg chg="add del">
          <ac:chgData name="Stuart Shelly" userId="27634a1c-3bcb-4c03-99c9-ace762ab7a66" providerId="ADAL" clId="{B3D74B33-C055-4F54-B4BA-918A44010FCF}" dt="2022-08-25T22:57:30.574" v="3792" actId="26606"/>
          <ac:spMkLst>
            <pc:docMk/>
            <pc:sldMk cId="539720896" sldId="437"/>
            <ac:spMk id="44" creationId="{A6BDC1B0-0C91-4230-BFEB-9C8ED19B9A3A}"/>
          </ac:spMkLst>
        </pc:spChg>
        <pc:spChg chg="add del">
          <ac:chgData name="Stuart Shelly" userId="27634a1c-3bcb-4c03-99c9-ace762ab7a66" providerId="ADAL" clId="{B3D74B33-C055-4F54-B4BA-918A44010FCF}" dt="2022-08-25T22:57:30.574" v="3792" actId="26606"/>
          <ac:spMkLst>
            <pc:docMk/>
            <pc:sldMk cId="539720896" sldId="437"/>
            <ac:spMk id="46" creationId="{68E0A26E-4EA8-4E6C-97A2-7B6C1C13F8CF}"/>
          </ac:spMkLst>
        </pc:spChg>
        <pc:spChg chg="add del">
          <ac:chgData name="Stuart Shelly" userId="27634a1c-3bcb-4c03-99c9-ace762ab7a66" providerId="ADAL" clId="{B3D74B33-C055-4F54-B4BA-918A44010FCF}" dt="2022-08-25T22:57:30.574" v="3792" actId="26606"/>
          <ac:spMkLst>
            <pc:docMk/>
            <pc:sldMk cId="539720896" sldId="437"/>
            <ac:spMk id="48" creationId="{C1841CC0-B7A9-4828-B82F-9C6B433BDCAE}"/>
          </ac:spMkLst>
        </pc:spChg>
        <pc:spChg chg="add">
          <ac:chgData name="Stuart Shelly" userId="27634a1c-3bcb-4c03-99c9-ace762ab7a66" providerId="ADAL" clId="{B3D74B33-C055-4F54-B4BA-918A44010FCF}" dt="2022-08-25T22:57:30.592" v="3793" actId="26606"/>
          <ac:spMkLst>
            <pc:docMk/>
            <pc:sldMk cId="539720896" sldId="437"/>
            <ac:spMk id="59" creationId="{4AC0CD9D-7610-4620-93B4-798CCD9AB581}"/>
          </ac:spMkLst>
        </pc:spChg>
        <pc:spChg chg="add">
          <ac:chgData name="Stuart Shelly" userId="27634a1c-3bcb-4c03-99c9-ace762ab7a66" providerId="ADAL" clId="{B3D74B33-C055-4F54-B4BA-918A44010FCF}" dt="2022-08-25T22:57:30.592" v="3793" actId="26606"/>
          <ac:spMkLst>
            <pc:docMk/>
            <pc:sldMk cId="539720896" sldId="437"/>
            <ac:spMk id="62" creationId="{DE4D62F9-188E-4530-84C2-24BDEE4BEB82}"/>
          </ac:spMkLst>
        </pc:spChg>
        <pc:spChg chg="add">
          <ac:chgData name="Stuart Shelly" userId="27634a1c-3bcb-4c03-99c9-ace762ab7a66" providerId="ADAL" clId="{B3D74B33-C055-4F54-B4BA-918A44010FCF}" dt="2022-08-25T22:57:30.592" v="3793" actId="26606"/>
          <ac:spMkLst>
            <pc:docMk/>
            <pc:sldMk cId="539720896" sldId="437"/>
            <ac:spMk id="63" creationId="{757B325C-3E35-45CF-9D07-3BCB281F3B9C}"/>
          </ac:spMkLst>
        </pc:spChg>
        <pc:spChg chg="add">
          <ac:chgData name="Stuart Shelly" userId="27634a1c-3bcb-4c03-99c9-ace762ab7a66" providerId="ADAL" clId="{B3D74B33-C055-4F54-B4BA-918A44010FCF}" dt="2022-08-25T22:57:30.592" v="3793" actId="26606"/>
          <ac:spMkLst>
            <pc:docMk/>
            <pc:sldMk cId="539720896" sldId="437"/>
            <ac:spMk id="64" creationId="{C24BEC42-AFF3-40D1-93A2-A27A42E1E23C}"/>
          </ac:spMkLst>
        </pc:spChg>
        <pc:spChg chg="add">
          <ac:chgData name="Stuart Shelly" userId="27634a1c-3bcb-4c03-99c9-ace762ab7a66" providerId="ADAL" clId="{B3D74B33-C055-4F54-B4BA-918A44010FCF}" dt="2022-08-25T22:57:30.592" v="3793" actId="26606"/>
          <ac:spMkLst>
            <pc:docMk/>
            <pc:sldMk cId="539720896" sldId="437"/>
            <ac:spMk id="65" creationId="{608F427C-1EC9-4280-9367-F2B3AA063E82}"/>
          </ac:spMkLst>
        </pc:spChg>
        <pc:spChg chg="add">
          <ac:chgData name="Stuart Shelly" userId="27634a1c-3bcb-4c03-99c9-ace762ab7a66" providerId="ADAL" clId="{B3D74B33-C055-4F54-B4BA-918A44010FCF}" dt="2022-08-25T22:57:30.592" v="3793" actId="26606"/>
          <ac:spMkLst>
            <pc:docMk/>
            <pc:sldMk cId="539720896" sldId="437"/>
            <ac:spMk id="66" creationId="{F98810A7-E114-447A-A7D6-69B27CFB5650}"/>
          </ac:spMkLst>
        </pc:spChg>
        <pc:grpChg chg="add del">
          <ac:chgData name="Stuart Shelly" userId="27634a1c-3bcb-4c03-99c9-ace762ab7a66" providerId="ADAL" clId="{B3D74B33-C055-4F54-B4BA-918A44010FCF}" dt="2022-08-25T22:57:30.574" v="3792" actId="26606"/>
          <ac:grpSpMkLst>
            <pc:docMk/>
            <pc:sldMk cId="539720896" sldId="437"/>
            <ac:grpSpMk id="50" creationId="{08E05919-D800-40FD-A3BD-4B9CC4078E7A}"/>
          </ac:grpSpMkLst>
        </pc:grpChg>
        <pc:picChg chg="add mod">
          <ac:chgData name="Stuart Shelly" userId="27634a1c-3bcb-4c03-99c9-ace762ab7a66" providerId="ADAL" clId="{B3D74B33-C055-4F54-B4BA-918A44010FCF}" dt="2022-08-25T22:57:38.973" v="3795" actId="14100"/>
          <ac:picMkLst>
            <pc:docMk/>
            <pc:sldMk cId="539720896" sldId="437"/>
            <ac:picMk id="10" creationId="{E88AEA85-0E7F-450E-B04B-42FB04B44E82}"/>
          </ac:picMkLst>
        </pc:picChg>
        <pc:picChg chg="add del">
          <ac:chgData name="Stuart Shelly" userId="27634a1c-3bcb-4c03-99c9-ace762ab7a66" providerId="ADAL" clId="{B3D74B33-C055-4F54-B4BA-918A44010FCF}" dt="2022-08-25T22:57:30.574" v="3792" actId="26606"/>
          <ac:picMkLst>
            <pc:docMk/>
            <pc:sldMk cId="539720896" sldId="437"/>
            <ac:picMk id="30" creationId="{41B68C77-138E-4BF7-A276-BD0C78A4219F}"/>
          </ac:picMkLst>
        </pc:picChg>
        <pc:picChg chg="add del">
          <ac:chgData name="Stuart Shelly" userId="27634a1c-3bcb-4c03-99c9-ace762ab7a66" providerId="ADAL" clId="{B3D74B33-C055-4F54-B4BA-918A44010FCF}" dt="2022-08-25T22:57:30.574" v="3792" actId="26606"/>
          <ac:picMkLst>
            <pc:docMk/>
            <pc:sldMk cId="539720896" sldId="437"/>
            <ac:picMk id="32" creationId="{7C268552-D473-46ED-B1B8-422042C4DEF1}"/>
          </ac:picMkLst>
        </pc:picChg>
        <pc:picChg chg="add del">
          <ac:chgData name="Stuart Shelly" userId="27634a1c-3bcb-4c03-99c9-ace762ab7a66" providerId="ADAL" clId="{B3D74B33-C055-4F54-B4BA-918A44010FCF}" dt="2022-08-25T22:57:30.574" v="3792" actId="26606"/>
          <ac:picMkLst>
            <pc:docMk/>
            <pc:sldMk cId="539720896" sldId="437"/>
            <ac:picMk id="36" creationId="{B9238B3E-24AA-439A-B527-6C5DF6D72145}"/>
          </ac:picMkLst>
        </pc:picChg>
        <pc:picChg chg="add del">
          <ac:chgData name="Stuart Shelly" userId="27634a1c-3bcb-4c03-99c9-ace762ab7a66" providerId="ADAL" clId="{B3D74B33-C055-4F54-B4BA-918A44010FCF}" dt="2022-08-25T22:57:30.574" v="3792" actId="26606"/>
          <ac:picMkLst>
            <pc:docMk/>
            <pc:sldMk cId="539720896" sldId="437"/>
            <ac:picMk id="38" creationId="{69F01145-BEA3-4CBF-AA21-10077B948CA8}"/>
          </ac:picMkLst>
        </pc:picChg>
        <pc:picChg chg="add">
          <ac:chgData name="Stuart Shelly" userId="27634a1c-3bcb-4c03-99c9-ace762ab7a66" providerId="ADAL" clId="{B3D74B33-C055-4F54-B4BA-918A44010FCF}" dt="2022-08-25T22:57:30.592" v="3793" actId="26606"/>
          <ac:picMkLst>
            <pc:docMk/>
            <pc:sldMk cId="539720896" sldId="437"/>
            <ac:picMk id="57" creationId="{41B68C77-138E-4BF7-A276-BD0C78A4219F}"/>
          </ac:picMkLst>
        </pc:picChg>
        <pc:picChg chg="add">
          <ac:chgData name="Stuart Shelly" userId="27634a1c-3bcb-4c03-99c9-ace762ab7a66" providerId="ADAL" clId="{B3D74B33-C055-4F54-B4BA-918A44010FCF}" dt="2022-08-25T22:57:30.592" v="3793" actId="26606"/>
          <ac:picMkLst>
            <pc:docMk/>
            <pc:sldMk cId="539720896" sldId="437"/>
            <ac:picMk id="58" creationId="{7C268552-D473-46ED-B1B8-422042C4DEF1}"/>
          </ac:picMkLst>
        </pc:picChg>
        <pc:picChg chg="add">
          <ac:chgData name="Stuart Shelly" userId="27634a1c-3bcb-4c03-99c9-ace762ab7a66" providerId="ADAL" clId="{B3D74B33-C055-4F54-B4BA-918A44010FCF}" dt="2022-08-25T22:57:30.592" v="3793" actId="26606"/>
          <ac:picMkLst>
            <pc:docMk/>
            <pc:sldMk cId="539720896" sldId="437"/>
            <ac:picMk id="60" creationId="{B9238B3E-24AA-439A-B527-6C5DF6D72145}"/>
          </ac:picMkLst>
        </pc:picChg>
        <pc:picChg chg="add">
          <ac:chgData name="Stuart Shelly" userId="27634a1c-3bcb-4c03-99c9-ace762ab7a66" providerId="ADAL" clId="{B3D74B33-C055-4F54-B4BA-918A44010FCF}" dt="2022-08-25T22:57:30.592" v="3793" actId="26606"/>
          <ac:picMkLst>
            <pc:docMk/>
            <pc:sldMk cId="539720896" sldId="437"/>
            <ac:picMk id="61" creationId="{69F01145-BEA3-4CBF-AA21-10077B948CA8}"/>
          </ac:picMkLst>
        </pc:picChg>
      </pc:sldChg>
      <pc:sldChg chg="modSp add mod ord">
        <pc:chgData name="Stuart Shelly" userId="27634a1c-3bcb-4c03-99c9-ace762ab7a66" providerId="ADAL" clId="{B3D74B33-C055-4F54-B4BA-918A44010FCF}" dt="2022-08-25T23:13:01.989" v="4971" actId="20577"/>
        <pc:sldMkLst>
          <pc:docMk/>
          <pc:sldMk cId="3310972842" sldId="438"/>
        </pc:sldMkLst>
        <pc:spChg chg="mod">
          <ac:chgData name="Stuart Shelly" userId="27634a1c-3bcb-4c03-99c9-ace762ab7a66" providerId="ADAL" clId="{B3D74B33-C055-4F54-B4BA-918A44010FCF}" dt="2022-08-25T22:58:32.716" v="3811" actId="20577"/>
          <ac:spMkLst>
            <pc:docMk/>
            <pc:sldMk cId="3310972842" sldId="438"/>
            <ac:spMk id="13" creationId="{00000000-0000-0000-0000-000000000000}"/>
          </ac:spMkLst>
        </pc:spChg>
        <pc:spChg chg="mod">
          <ac:chgData name="Stuart Shelly" userId="27634a1c-3bcb-4c03-99c9-ace762ab7a66" providerId="ADAL" clId="{B3D74B33-C055-4F54-B4BA-918A44010FCF}" dt="2022-08-25T23:13:01.989" v="4971" actId="20577"/>
          <ac:spMkLst>
            <pc:docMk/>
            <pc:sldMk cId="3310972842" sldId="438"/>
            <ac:spMk id="14" creationId="{00000000-0000-0000-0000-000000000000}"/>
          </ac:spMkLst>
        </pc:spChg>
      </pc:sldChg>
      <pc:sldChg chg="modSp add mod">
        <pc:chgData name="Stuart Shelly" userId="27634a1c-3bcb-4c03-99c9-ace762ab7a66" providerId="ADAL" clId="{B3D74B33-C055-4F54-B4BA-918A44010FCF}" dt="2022-08-25T23:09:24.591" v="4700" actId="20577"/>
        <pc:sldMkLst>
          <pc:docMk/>
          <pc:sldMk cId="1976777109" sldId="439"/>
        </pc:sldMkLst>
        <pc:spChg chg="mod">
          <ac:chgData name="Stuart Shelly" userId="27634a1c-3bcb-4c03-99c9-ace762ab7a66" providerId="ADAL" clId="{B3D74B33-C055-4F54-B4BA-918A44010FCF}" dt="2022-08-25T23:09:24.591" v="4700" actId="20577"/>
          <ac:spMkLst>
            <pc:docMk/>
            <pc:sldMk cId="1976777109" sldId="439"/>
            <ac:spMk id="14" creationId="{00000000-0000-0000-0000-000000000000}"/>
          </ac:spMkLst>
        </pc:spChg>
      </pc:sldChg>
      <pc:sldChg chg="modSp add mod ord">
        <pc:chgData name="Stuart Shelly" userId="27634a1c-3bcb-4c03-99c9-ace762ab7a66" providerId="ADAL" clId="{B3D74B33-C055-4F54-B4BA-918A44010FCF}" dt="2022-08-25T23:23:18.461" v="5530" actId="113"/>
        <pc:sldMkLst>
          <pc:docMk/>
          <pc:sldMk cId="2396052743" sldId="440"/>
        </pc:sldMkLst>
        <pc:spChg chg="mod">
          <ac:chgData name="Stuart Shelly" userId="27634a1c-3bcb-4c03-99c9-ace762ab7a66" providerId="ADAL" clId="{B3D74B33-C055-4F54-B4BA-918A44010FCF}" dt="2022-08-25T23:13:59.732" v="5003" actId="20577"/>
          <ac:spMkLst>
            <pc:docMk/>
            <pc:sldMk cId="2396052743" sldId="440"/>
            <ac:spMk id="13" creationId="{00000000-0000-0000-0000-000000000000}"/>
          </ac:spMkLst>
        </pc:spChg>
        <pc:spChg chg="mod">
          <ac:chgData name="Stuart Shelly" userId="27634a1c-3bcb-4c03-99c9-ace762ab7a66" providerId="ADAL" clId="{B3D74B33-C055-4F54-B4BA-918A44010FCF}" dt="2022-08-25T23:23:18.461" v="5530" actId="113"/>
          <ac:spMkLst>
            <pc:docMk/>
            <pc:sldMk cId="2396052743" sldId="440"/>
            <ac:spMk id="14" creationId="{00000000-0000-0000-0000-000000000000}"/>
          </ac:spMkLst>
        </pc:spChg>
      </pc:sldChg>
      <pc:sldChg chg="modSp add mod">
        <pc:chgData name="Stuart Shelly" userId="27634a1c-3bcb-4c03-99c9-ace762ab7a66" providerId="ADAL" clId="{B3D74B33-C055-4F54-B4BA-918A44010FCF}" dt="2022-08-25T23:42:17.182" v="6020" actId="113"/>
        <pc:sldMkLst>
          <pc:docMk/>
          <pc:sldMk cId="3657535913" sldId="441"/>
        </pc:sldMkLst>
        <pc:spChg chg="mod">
          <ac:chgData name="Stuart Shelly" userId="27634a1c-3bcb-4c03-99c9-ace762ab7a66" providerId="ADAL" clId="{B3D74B33-C055-4F54-B4BA-918A44010FCF}" dt="2022-08-25T23:30:46.867" v="5591" actId="1076"/>
          <ac:spMkLst>
            <pc:docMk/>
            <pc:sldMk cId="3657535913" sldId="441"/>
            <ac:spMk id="13" creationId="{00000000-0000-0000-0000-000000000000}"/>
          </ac:spMkLst>
        </pc:spChg>
        <pc:spChg chg="mod">
          <ac:chgData name="Stuart Shelly" userId="27634a1c-3bcb-4c03-99c9-ace762ab7a66" providerId="ADAL" clId="{B3D74B33-C055-4F54-B4BA-918A44010FCF}" dt="2022-08-25T23:42:17.182" v="6020" actId="113"/>
          <ac:spMkLst>
            <pc:docMk/>
            <pc:sldMk cId="3657535913" sldId="441"/>
            <ac:spMk id="14" creationId="{00000000-0000-0000-0000-000000000000}"/>
          </ac:spMkLst>
        </pc:spChg>
      </pc:sldChg>
      <pc:sldChg chg="modSp add mod">
        <pc:chgData name="Stuart Shelly" userId="27634a1c-3bcb-4c03-99c9-ace762ab7a66" providerId="ADAL" clId="{B3D74B33-C055-4F54-B4BA-918A44010FCF}" dt="2022-08-29T16:34:58.695" v="6980" actId="313"/>
        <pc:sldMkLst>
          <pc:docMk/>
          <pc:sldMk cId="3153107588" sldId="442"/>
        </pc:sldMkLst>
        <pc:spChg chg="mod">
          <ac:chgData name="Stuart Shelly" userId="27634a1c-3bcb-4c03-99c9-ace762ab7a66" providerId="ADAL" clId="{B3D74B33-C055-4F54-B4BA-918A44010FCF}" dt="2022-08-26T18:31:42.935" v="6051" actId="20577"/>
          <ac:spMkLst>
            <pc:docMk/>
            <pc:sldMk cId="3153107588" sldId="442"/>
            <ac:spMk id="13" creationId="{00000000-0000-0000-0000-000000000000}"/>
          </ac:spMkLst>
        </pc:spChg>
        <pc:spChg chg="mod">
          <ac:chgData name="Stuart Shelly" userId="27634a1c-3bcb-4c03-99c9-ace762ab7a66" providerId="ADAL" clId="{B3D74B33-C055-4F54-B4BA-918A44010FCF}" dt="2022-08-29T16:34:58.695" v="6980" actId="313"/>
          <ac:spMkLst>
            <pc:docMk/>
            <pc:sldMk cId="3153107588" sldId="442"/>
            <ac:spMk id="14" creationId="{00000000-0000-0000-0000-000000000000}"/>
          </ac:spMkLst>
        </pc:spChg>
      </pc:sldChg>
      <pc:sldChg chg="modSp add mod">
        <pc:chgData name="Stuart Shelly" userId="27634a1c-3bcb-4c03-99c9-ace762ab7a66" providerId="ADAL" clId="{B3D74B33-C055-4F54-B4BA-918A44010FCF}" dt="2022-08-29T22:20:52.897" v="12762" actId="14100"/>
        <pc:sldMkLst>
          <pc:docMk/>
          <pc:sldMk cId="1307947778" sldId="443"/>
        </pc:sldMkLst>
        <pc:spChg chg="mod">
          <ac:chgData name="Stuart Shelly" userId="27634a1c-3bcb-4c03-99c9-ace762ab7a66" providerId="ADAL" clId="{B3D74B33-C055-4F54-B4BA-918A44010FCF}" dt="2022-08-29T22:20:52.897" v="12762" actId="14100"/>
          <ac:spMkLst>
            <pc:docMk/>
            <pc:sldMk cId="1307947778" sldId="443"/>
            <ac:spMk id="13" creationId="{00000000-0000-0000-0000-000000000000}"/>
          </ac:spMkLst>
        </pc:spChg>
        <pc:spChg chg="mod">
          <ac:chgData name="Stuart Shelly" userId="27634a1c-3bcb-4c03-99c9-ace762ab7a66" providerId="ADAL" clId="{B3D74B33-C055-4F54-B4BA-918A44010FCF}" dt="2022-08-29T16:46:01.079" v="8103" actId="20577"/>
          <ac:spMkLst>
            <pc:docMk/>
            <pc:sldMk cId="1307947778" sldId="443"/>
            <ac:spMk id="14" creationId="{00000000-0000-0000-0000-000000000000}"/>
          </ac:spMkLst>
        </pc:spChg>
      </pc:sldChg>
      <pc:sldChg chg="modSp add mod">
        <pc:chgData name="Stuart Shelly" userId="27634a1c-3bcb-4c03-99c9-ace762ab7a66" providerId="ADAL" clId="{B3D74B33-C055-4F54-B4BA-918A44010FCF}" dt="2022-08-29T22:20:44.240" v="12760" actId="14100"/>
        <pc:sldMkLst>
          <pc:docMk/>
          <pc:sldMk cId="3284276169" sldId="444"/>
        </pc:sldMkLst>
        <pc:spChg chg="mod">
          <ac:chgData name="Stuart Shelly" userId="27634a1c-3bcb-4c03-99c9-ace762ab7a66" providerId="ADAL" clId="{B3D74B33-C055-4F54-B4BA-918A44010FCF}" dt="2022-08-29T22:20:44.240" v="12760" actId="14100"/>
          <ac:spMkLst>
            <pc:docMk/>
            <pc:sldMk cId="3284276169" sldId="444"/>
            <ac:spMk id="13" creationId="{00000000-0000-0000-0000-000000000000}"/>
          </ac:spMkLst>
        </pc:spChg>
        <pc:spChg chg="mod">
          <ac:chgData name="Stuart Shelly" userId="27634a1c-3bcb-4c03-99c9-ace762ab7a66" providerId="ADAL" clId="{B3D74B33-C055-4F54-B4BA-918A44010FCF}" dt="2022-08-29T17:31:15.568" v="9738" actId="20577"/>
          <ac:spMkLst>
            <pc:docMk/>
            <pc:sldMk cId="3284276169" sldId="444"/>
            <ac:spMk id="14" creationId="{00000000-0000-0000-0000-000000000000}"/>
          </ac:spMkLst>
        </pc:spChg>
      </pc:sldChg>
      <pc:sldChg chg="modSp add mod">
        <pc:chgData name="Stuart Shelly" userId="27634a1c-3bcb-4c03-99c9-ace762ab7a66" providerId="ADAL" clId="{B3D74B33-C055-4F54-B4BA-918A44010FCF}" dt="2022-08-29T22:20:33.018" v="12758" actId="14100"/>
        <pc:sldMkLst>
          <pc:docMk/>
          <pc:sldMk cId="191401303" sldId="445"/>
        </pc:sldMkLst>
        <pc:spChg chg="mod">
          <ac:chgData name="Stuart Shelly" userId="27634a1c-3bcb-4c03-99c9-ace762ab7a66" providerId="ADAL" clId="{B3D74B33-C055-4F54-B4BA-918A44010FCF}" dt="2022-08-29T22:20:33.018" v="12758" actId="14100"/>
          <ac:spMkLst>
            <pc:docMk/>
            <pc:sldMk cId="191401303" sldId="445"/>
            <ac:spMk id="13" creationId="{00000000-0000-0000-0000-000000000000}"/>
          </ac:spMkLst>
        </pc:spChg>
        <pc:spChg chg="mod">
          <ac:chgData name="Stuart Shelly" userId="27634a1c-3bcb-4c03-99c9-ace762ab7a66" providerId="ADAL" clId="{B3D74B33-C055-4F54-B4BA-918A44010FCF}" dt="2022-08-29T17:30:59.243" v="9736" actId="21"/>
          <ac:spMkLst>
            <pc:docMk/>
            <pc:sldMk cId="191401303" sldId="445"/>
            <ac:spMk id="14" creationId="{00000000-0000-0000-0000-000000000000}"/>
          </ac:spMkLst>
        </pc:spChg>
      </pc:sldChg>
      <pc:sldChg chg="modSp add mod">
        <pc:chgData name="Stuart Shelly" userId="27634a1c-3bcb-4c03-99c9-ace762ab7a66" providerId="ADAL" clId="{B3D74B33-C055-4F54-B4BA-918A44010FCF}" dt="2022-08-29T22:20:48.895" v="12761" actId="14100"/>
        <pc:sldMkLst>
          <pc:docMk/>
          <pc:sldMk cId="1543844990" sldId="446"/>
        </pc:sldMkLst>
        <pc:spChg chg="mod">
          <ac:chgData name="Stuart Shelly" userId="27634a1c-3bcb-4c03-99c9-ace762ab7a66" providerId="ADAL" clId="{B3D74B33-C055-4F54-B4BA-918A44010FCF}" dt="2022-08-29T22:20:48.895" v="12761" actId="14100"/>
          <ac:spMkLst>
            <pc:docMk/>
            <pc:sldMk cId="1543844990" sldId="446"/>
            <ac:spMk id="13" creationId="{00000000-0000-0000-0000-000000000000}"/>
          </ac:spMkLst>
        </pc:spChg>
        <pc:spChg chg="mod">
          <ac:chgData name="Stuart Shelly" userId="27634a1c-3bcb-4c03-99c9-ace762ab7a66" providerId="ADAL" clId="{B3D74B33-C055-4F54-B4BA-918A44010FCF}" dt="2022-08-29T16:59:42.506" v="8831" actId="20577"/>
          <ac:spMkLst>
            <pc:docMk/>
            <pc:sldMk cId="1543844990" sldId="446"/>
            <ac:spMk id="14" creationId="{00000000-0000-0000-0000-000000000000}"/>
          </ac:spMkLst>
        </pc:spChg>
      </pc:sldChg>
      <pc:sldChg chg="modSp add mod">
        <pc:chgData name="Stuart Shelly" userId="27634a1c-3bcb-4c03-99c9-ace762ab7a66" providerId="ADAL" clId="{B3D74B33-C055-4F54-B4BA-918A44010FCF}" dt="2022-08-29T22:20:36.749" v="12759" actId="14100"/>
        <pc:sldMkLst>
          <pc:docMk/>
          <pc:sldMk cId="3400915355" sldId="447"/>
        </pc:sldMkLst>
        <pc:spChg chg="mod">
          <ac:chgData name="Stuart Shelly" userId="27634a1c-3bcb-4c03-99c9-ace762ab7a66" providerId="ADAL" clId="{B3D74B33-C055-4F54-B4BA-918A44010FCF}" dt="2022-08-29T22:20:36.749" v="12759" actId="14100"/>
          <ac:spMkLst>
            <pc:docMk/>
            <pc:sldMk cId="3400915355" sldId="447"/>
            <ac:spMk id="13" creationId="{00000000-0000-0000-0000-000000000000}"/>
          </ac:spMkLst>
        </pc:spChg>
        <pc:spChg chg="mod">
          <ac:chgData name="Stuart Shelly" userId="27634a1c-3bcb-4c03-99c9-ace762ab7a66" providerId="ADAL" clId="{B3D74B33-C055-4F54-B4BA-918A44010FCF}" dt="2022-08-29T17:33:35.272" v="10156" actId="20577"/>
          <ac:spMkLst>
            <pc:docMk/>
            <pc:sldMk cId="3400915355" sldId="447"/>
            <ac:spMk id="14" creationId="{00000000-0000-0000-0000-000000000000}"/>
          </ac:spMkLst>
        </pc:spChg>
      </pc:sldChg>
      <pc:sldChg chg="modSp add mod">
        <pc:chgData name="Stuart Shelly" userId="27634a1c-3bcb-4c03-99c9-ace762ab7a66" providerId="ADAL" clId="{B3D74B33-C055-4F54-B4BA-918A44010FCF}" dt="2022-08-29T22:20:21.410" v="12756" actId="14100"/>
        <pc:sldMkLst>
          <pc:docMk/>
          <pc:sldMk cId="1334681782" sldId="448"/>
        </pc:sldMkLst>
        <pc:spChg chg="mod">
          <ac:chgData name="Stuart Shelly" userId="27634a1c-3bcb-4c03-99c9-ace762ab7a66" providerId="ADAL" clId="{B3D74B33-C055-4F54-B4BA-918A44010FCF}" dt="2022-08-29T22:20:21.410" v="12756" actId="14100"/>
          <ac:spMkLst>
            <pc:docMk/>
            <pc:sldMk cId="1334681782" sldId="448"/>
            <ac:spMk id="13" creationId="{00000000-0000-0000-0000-000000000000}"/>
          </ac:spMkLst>
        </pc:spChg>
        <pc:spChg chg="mod">
          <ac:chgData name="Stuart Shelly" userId="27634a1c-3bcb-4c03-99c9-ace762ab7a66" providerId="ADAL" clId="{B3D74B33-C055-4F54-B4BA-918A44010FCF}" dt="2022-08-29T20:16:12.983" v="10687" actId="20577"/>
          <ac:spMkLst>
            <pc:docMk/>
            <pc:sldMk cId="1334681782" sldId="448"/>
            <ac:spMk id="14" creationId="{00000000-0000-0000-0000-000000000000}"/>
          </ac:spMkLst>
        </pc:spChg>
      </pc:sldChg>
      <pc:sldChg chg="modSp add mod">
        <pc:chgData name="Stuart Shelly" userId="27634a1c-3bcb-4c03-99c9-ace762ab7a66" providerId="ADAL" clId="{B3D74B33-C055-4F54-B4BA-918A44010FCF}" dt="2022-08-29T22:21:09.798" v="12763" actId="14100"/>
        <pc:sldMkLst>
          <pc:docMk/>
          <pc:sldMk cId="4016937980" sldId="449"/>
        </pc:sldMkLst>
        <pc:spChg chg="mod">
          <ac:chgData name="Stuart Shelly" userId="27634a1c-3bcb-4c03-99c9-ace762ab7a66" providerId="ADAL" clId="{B3D74B33-C055-4F54-B4BA-918A44010FCF}" dt="2022-08-29T22:21:09.798" v="12763" actId="14100"/>
          <ac:spMkLst>
            <pc:docMk/>
            <pc:sldMk cId="4016937980" sldId="449"/>
            <ac:spMk id="13" creationId="{00000000-0000-0000-0000-000000000000}"/>
          </ac:spMkLst>
        </pc:spChg>
        <pc:spChg chg="mod">
          <ac:chgData name="Stuart Shelly" userId="27634a1c-3bcb-4c03-99c9-ace762ab7a66" providerId="ADAL" clId="{B3D74B33-C055-4F54-B4BA-918A44010FCF}" dt="2022-08-29T20:26:20.375" v="11124" actId="255"/>
          <ac:spMkLst>
            <pc:docMk/>
            <pc:sldMk cId="4016937980" sldId="449"/>
            <ac:spMk id="14" creationId="{00000000-0000-0000-0000-000000000000}"/>
          </ac:spMkLst>
        </pc:spChg>
      </pc:sldChg>
      <pc:sldChg chg="modSp add del mod">
        <pc:chgData name="Stuart Shelly" userId="27634a1c-3bcb-4c03-99c9-ace762ab7a66" providerId="ADAL" clId="{B3D74B33-C055-4F54-B4BA-918A44010FCF}" dt="2022-08-29T22:20:16.276" v="12755" actId="2696"/>
        <pc:sldMkLst>
          <pc:docMk/>
          <pc:sldMk cId="2322951504" sldId="450"/>
        </pc:sldMkLst>
        <pc:spChg chg="mod">
          <ac:chgData name="Stuart Shelly" userId="27634a1c-3bcb-4c03-99c9-ace762ab7a66" providerId="ADAL" clId="{B3D74B33-C055-4F54-B4BA-918A44010FCF}" dt="2022-08-29T20:27:53.460" v="11196" actId="20577"/>
          <ac:spMkLst>
            <pc:docMk/>
            <pc:sldMk cId="2322951504" sldId="450"/>
            <ac:spMk id="13" creationId="{00000000-0000-0000-0000-000000000000}"/>
          </ac:spMkLst>
        </pc:spChg>
        <pc:spChg chg="mod">
          <ac:chgData name="Stuart Shelly" userId="27634a1c-3bcb-4c03-99c9-ace762ab7a66" providerId="ADAL" clId="{B3D74B33-C055-4F54-B4BA-918A44010FCF}" dt="2022-08-29T20:28:03.563" v="11198" actId="20577"/>
          <ac:spMkLst>
            <pc:docMk/>
            <pc:sldMk cId="2322951504" sldId="450"/>
            <ac:spMk id="14" creationId="{00000000-0000-0000-0000-000000000000}"/>
          </ac:spMkLst>
        </pc:spChg>
      </pc:sldChg>
      <pc:sldChg chg="modSp add mod">
        <pc:chgData name="Stuart Shelly" userId="27634a1c-3bcb-4c03-99c9-ace762ab7a66" providerId="ADAL" clId="{B3D74B33-C055-4F54-B4BA-918A44010FCF}" dt="2022-08-29T22:19:58.963" v="12754" actId="14100"/>
        <pc:sldMkLst>
          <pc:docMk/>
          <pc:sldMk cId="3630314579" sldId="451"/>
        </pc:sldMkLst>
        <pc:spChg chg="mod">
          <ac:chgData name="Stuart Shelly" userId="27634a1c-3bcb-4c03-99c9-ace762ab7a66" providerId="ADAL" clId="{B3D74B33-C055-4F54-B4BA-918A44010FCF}" dt="2022-08-29T22:19:58.963" v="12754" actId="14100"/>
          <ac:spMkLst>
            <pc:docMk/>
            <pc:sldMk cId="3630314579" sldId="451"/>
            <ac:spMk id="13" creationId="{00000000-0000-0000-0000-000000000000}"/>
          </ac:spMkLst>
        </pc:spChg>
        <pc:spChg chg="mod">
          <ac:chgData name="Stuart Shelly" userId="27634a1c-3bcb-4c03-99c9-ace762ab7a66" providerId="ADAL" clId="{B3D74B33-C055-4F54-B4BA-918A44010FCF}" dt="2022-08-29T21:53:39.765" v="11717" actId="113"/>
          <ac:spMkLst>
            <pc:docMk/>
            <pc:sldMk cId="3630314579" sldId="451"/>
            <ac:spMk id="14" creationId="{00000000-0000-0000-0000-000000000000}"/>
          </ac:spMkLst>
        </pc:spChg>
      </pc:sldChg>
      <pc:sldChg chg="modSp add mod">
        <pc:chgData name="Stuart Shelly" userId="27634a1c-3bcb-4c03-99c9-ace762ab7a66" providerId="ADAL" clId="{B3D74B33-C055-4F54-B4BA-918A44010FCF}" dt="2022-08-29T22:19:55.649" v="12753" actId="14100"/>
        <pc:sldMkLst>
          <pc:docMk/>
          <pc:sldMk cId="2547920529" sldId="452"/>
        </pc:sldMkLst>
        <pc:spChg chg="mod">
          <ac:chgData name="Stuart Shelly" userId="27634a1c-3bcb-4c03-99c9-ace762ab7a66" providerId="ADAL" clId="{B3D74B33-C055-4F54-B4BA-918A44010FCF}" dt="2022-08-29T22:19:55.649" v="12753" actId="14100"/>
          <ac:spMkLst>
            <pc:docMk/>
            <pc:sldMk cId="2547920529" sldId="452"/>
            <ac:spMk id="13" creationId="{00000000-0000-0000-0000-000000000000}"/>
          </ac:spMkLst>
        </pc:spChg>
        <pc:spChg chg="mod">
          <ac:chgData name="Stuart Shelly" userId="27634a1c-3bcb-4c03-99c9-ace762ab7a66" providerId="ADAL" clId="{B3D74B33-C055-4F54-B4BA-918A44010FCF}" dt="2022-08-29T21:58:56.154" v="11890" actId="20577"/>
          <ac:spMkLst>
            <pc:docMk/>
            <pc:sldMk cId="2547920529" sldId="452"/>
            <ac:spMk id="14" creationId="{00000000-0000-0000-0000-000000000000}"/>
          </ac:spMkLst>
        </pc:spChg>
      </pc:sldChg>
      <pc:sldChg chg="modSp add mod">
        <pc:chgData name="Stuart Shelly" userId="27634a1c-3bcb-4c03-99c9-ace762ab7a66" providerId="ADAL" clId="{B3D74B33-C055-4F54-B4BA-918A44010FCF}" dt="2022-08-29T22:19:51.897" v="12752" actId="14100"/>
        <pc:sldMkLst>
          <pc:docMk/>
          <pc:sldMk cId="1241348812" sldId="453"/>
        </pc:sldMkLst>
        <pc:spChg chg="mod">
          <ac:chgData name="Stuart Shelly" userId="27634a1c-3bcb-4c03-99c9-ace762ab7a66" providerId="ADAL" clId="{B3D74B33-C055-4F54-B4BA-918A44010FCF}" dt="2022-08-29T22:19:51.897" v="12752" actId="14100"/>
          <ac:spMkLst>
            <pc:docMk/>
            <pc:sldMk cId="1241348812" sldId="453"/>
            <ac:spMk id="13" creationId="{00000000-0000-0000-0000-000000000000}"/>
          </ac:spMkLst>
        </pc:spChg>
        <pc:spChg chg="mod">
          <ac:chgData name="Stuart Shelly" userId="27634a1c-3bcb-4c03-99c9-ace762ab7a66" providerId="ADAL" clId="{B3D74B33-C055-4F54-B4BA-918A44010FCF}" dt="2022-08-29T22:05:26.250" v="12550" actId="20577"/>
          <ac:spMkLst>
            <pc:docMk/>
            <pc:sldMk cId="1241348812" sldId="453"/>
            <ac:spMk id="14" creationId="{00000000-0000-0000-0000-000000000000}"/>
          </ac:spMkLst>
        </pc:spChg>
      </pc:sldChg>
      <pc:sldChg chg="modSp add mod">
        <pc:chgData name="Stuart Shelly" userId="27634a1c-3bcb-4c03-99c9-ace762ab7a66" providerId="ADAL" clId="{B3D74B33-C055-4F54-B4BA-918A44010FCF}" dt="2022-08-29T22:19:47.762" v="12751" actId="14100"/>
        <pc:sldMkLst>
          <pc:docMk/>
          <pc:sldMk cId="2888553326" sldId="454"/>
        </pc:sldMkLst>
        <pc:spChg chg="mod">
          <ac:chgData name="Stuart Shelly" userId="27634a1c-3bcb-4c03-99c9-ace762ab7a66" providerId="ADAL" clId="{B3D74B33-C055-4F54-B4BA-918A44010FCF}" dt="2022-08-29T22:19:47.762" v="12751" actId="14100"/>
          <ac:spMkLst>
            <pc:docMk/>
            <pc:sldMk cId="2888553326" sldId="454"/>
            <ac:spMk id="13" creationId="{00000000-0000-0000-0000-000000000000}"/>
          </ac:spMkLst>
        </pc:spChg>
        <pc:spChg chg="mod">
          <ac:chgData name="Stuart Shelly" userId="27634a1c-3bcb-4c03-99c9-ace762ab7a66" providerId="ADAL" clId="{B3D74B33-C055-4F54-B4BA-918A44010FCF}" dt="2022-08-29T22:07:57.376" v="12594" actId="1076"/>
          <ac:spMkLst>
            <pc:docMk/>
            <pc:sldMk cId="2888553326" sldId="454"/>
            <ac:spMk id="14" creationId="{00000000-0000-0000-0000-000000000000}"/>
          </ac:spMkLst>
        </pc:spChg>
      </pc:sldChg>
      <pc:sldChg chg="modSp add mod ord">
        <pc:chgData name="Stuart Shelly" userId="27634a1c-3bcb-4c03-99c9-ace762ab7a66" providerId="ADAL" clId="{B3D74B33-C055-4F54-B4BA-918A44010FCF}" dt="2022-08-29T22:19:43.158" v="12750" actId="14100"/>
        <pc:sldMkLst>
          <pc:docMk/>
          <pc:sldMk cId="752878566" sldId="455"/>
        </pc:sldMkLst>
        <pc:spChg chg="mod">
          <ac:chgData name="Stuart Shelly" userId="27634a1c-3bcb-4c03-99c9-ace762ab7a66" providerId="ADAL" clId="{B3D74B33-C055-4F54-B4BA-918A44010FCF}" dt="2022-08-29T22:19:43.158" v="12750" actId="14100"/>
          <ac:spMkLst>
            <pc:docMk/>
            <pc:sldMk cId="752878566" sldId="455"/>
            <ac:spMk id="13" creationId="{00000000-0000-0000-0000-000000000000}"/>
          </ac:spMkLst>
        </pc:spChg>
        <pc:spChg chg="mod">
          <ac:chgData name="Stuart Shelly" userId="27634a1c-3bcb-4c03-99c9-ace762ab7a66" providerId="ADAL" clId="{B3D74B33-C055-4F54-B4BA-918A44010FCF}" dt="2022-08-29T22:17:30.329" v="12710" actId="20577"/>
          <ac:spMkLst>
            <pc:docMk/>
            <pc:sldMk cId="752878566" sldId="455"/>
            <ac:spMk id="14" creationId="{00000000-0000-0000-0000-000000000000}"/>
          </ac:spMkLst>
        </pc:spChg>
      </pc:sldChg>
      <pc:sldChg chg="addSp delSp modSp add mod ord">
        <pc:chgData name="Stuart Shelly" userId="27634a1c-3bcb-4c03-99c9-ace762ab7a66" providerId="ADAL" clId="{B3D74B33-C055-4F54-B4BA-918A44010FCF}" dt="2022-08-29T22:12:27.391" v="12620" actId="113"/>
        <pc:sldMkLst>
          <pc:docMk/>
          <pc:sldMk cId="3356585718" sldId="456"/>
        </pc:sldMkLst>
        <pc:spChg chg="mod">
          <ac:chgData name="Stuart Shelly" userId="27634a1c-3bcb-4c03-99c9-ace762ab7a66" providerId="ADAL" clId="{B3D74B33-C055-4F54-B4BA-918A44010FCF}" dt="2022-08-29T22:11:11.782" v="12604" actId="1076"/>
          <ac:spMkLst>
            <pc:docMk/>
            <pc:sldMk cId="3356585718" sldId="456"/>
            <ac:spMk id="3" creationId="{00000000-0000-0000-0000-000000000000}"/>
          </ac:spMkLst>
        </pc:spChg>
        <pc:spChg chg="add mod">
          <ac:chgData name="Stuart Shelly" userId="27634a1c-3bcb-4c03-99c9-ace762ab7a66" providerId="ADAL" clId="{B3D74B33-C055-4F54-B4BA-918A44010FCF}" dt="2022-08-29T22:12:27.391" v="12620" actId="113"/>
          <ac:spMkLst>
            <pc:docMk/>
            <pc:sldMk cId="3356585718" sldId="456"/>
            <ac:spMk id="18" creationId="{9E0339BE-216E-46B1-87D5-F41114B6087F}"/>
          </ac:spMkLst>
        </pc:spChg>
        <pc:picChg chg="add del mod">
          <ac:chgData name="Stuart Shelly" userId="27634a1c-3bcb-4c03-99c9-ace762ab7a66" providerId="ADAL" clId="{B3D74B33-C055-4F54-B4BA-918A44010FCF}" dt="2022-08-29T22:11:24.114" v="12607" actId="21"/>
          <ac:picMkLst>
            <pc:docMk/>
            <pc:sldMk cId="3356585718" sldId="456"/>
            <ac:picMk id="6" creationId="{964B34C5-603A-4703-89FB-5E299FDEDD83}"/>
          </ac:picMkLst>
        </pc:picChg>
        <pc:picChg chg="add del mod">
          <ac:chgData name="Stuart Shelly" userId="27634a1c-3bcb-4c03-99c9-ace762ab7a66" providerId="ADAL" clId="{B3D74B33-C055-4F54-B4BA-918A44010FCF}" dt="2022-08-29T22:11:39.203" v="12610" actId="478"/>
          <ac:picMkLst>
            <pc:docMk/>
            <pc:sldMk cId="3356585718" sldId="456"/>
            <ac:picMk id="16" creationId="{C52D8E86-C681-43AA-99CF-36BAAC62BE70}"/>
          </ac:picMkLst>
        </pc:picChg>
      </pc:sldChg>
      <pc:sldChg chg="modSp add mod">
        <pc:chgData name="Stuart Shelly" userId="27634a1c-3bcb-4c03-99c9-ace762ab7a66" providerId="ADAL" clId="{B3D74B33-C055-4F54-B4BA-918A44010FCF}" dt="2022-08-29T22:19:38.457" v="12749" actId="14100"/>
        <pc:sldMkLst>
          <pc:docMk/>
          <pc:sldMk cId="160003932" sldId="457"/>
        </pc:sldMkLst>
        <pc:spChg chg="mod">
          <ac:chgData name="Stuart Shelly" userId="27634a1c-3bcb-4c03-99c9-ace762ab7a66" providerId="ADAL" clId="{B3D74B33-C055-4F54-B4BA-918A44010FCF}" dt="2022-08-29T22:19:38.457" v="12749" actId="14100"/>
          <ac:spMkLst>
            <pc:docMk/>
            <pc:sldMk cId="160003932" sldId="457"/>
            <ac:spMk id="13" creationId="{00000000-0000-0000-0000-000000000000}"/>
          </ac:spMkLst>
        </pc:spChg>
        <pc:spChg chg="mod">
          <ac:chgData name="Stuart Shelly" userId="27634a1c-3bcb-4c03-99c9-ace762ab7a66" providerId="ADAL" clId="{B3D74B33-C055-4F54-B4BA-918A44010FCF}" dt="2022-08-29T22:17:44.193" v="12712" actId="255"/>
          <ac:spMkLst>
            <pc:docMk/>
            <pc:sldMk cId="160003932" sldId="457"/>
            <ac:spMk id="14" creationId="{00000000-0000-0000-0000-000000000000}"/>
          </ac:spMkLst>
        </pc:spChg>
      </pc:sldChg>
      <pc:sldChg chg="modSp add mod">
        <pc:chgData name="Stuart Shelly" userId="27634a1c-3bcb-4c03-99c9-ace762ab7a66" providerId="ADAL" clId="{B3D74B33-C055-4F54-B4BA-918A44010FCF}" dt="2022-08-29T22:19:30.166" v="12748" actId="14100"/>
        <pc:sldMkLst>
          <pc:docMk/>
          <pc:sldMk cId="43327937" sldId="458"/>
        </pc:sldMkLst>
        <pc:spChg chg="mod">
          <ac:chgData name="Stuart Shelly" userId="27634a1c-3bcb-4c03-99c9-ace762ab7a66" providerId="ADAL" clId="{B3D74B33-C055-4F54-B4BA-918A44010FCF}" dt="2022-08-29T22:19:30.166" v="12748" actId="14100"/>
          <ac:spMkLst>
            <pc:docMk/>
            <pc:sldMk cId="43327937" sldId="458"/>
            <ac:spMk id="13" creationId="{00000000-0000-0000-0000-000000000000}"/>
          </ac:spMkLst>
        </pc:spChg>
        <pc:spChg chg="mod">
          <ac:chgData name="Stuart Shelly" userId="27634a1c-3bcb-4c03-99c9-ace762ab7a66" providerId="ADAL" clId="{B3D74B33-C055-4F54-B4BA-918A44010FCF}" dt="2022-08-29T22:19:16.245" v="12745" actId="255"/>
          <ac:spMkLst>
            <pc:docMk/>
            <pc:sldMk cId="43327937" sldId="458"/>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5/24/2023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5/24/2023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5/24/2023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5/24/2023</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15200" y="1260802"/>
            <a:ext cx="5369612" cy="1622321"/>
          </a:xfrm>
        </p:spPr>
        <p:txBody>
          <a:bodyPr vert="horz" lIns="91440" tIns="45720" rIns="91440" bIns="45720" rtlCol="0" anchor="t">
            <a:normAutofit/>
          </a:bodyPr>
          <a:lstStyle/>
          <a:p>
            <a:pPr defTabSz="457200"/>
            <a:r>
              <a:rPr lang="en-US" sz="4200" dirty="0">
                <a:solidFill>
                  <a:srgbClr val="EBEBEB"/>
                </a:solidFill>
              </a:rPr>
              <a:t>Chapter 3: Credit Risk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3</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Inventory</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Inventory</a:t>
            </a:r>
          </a:p>
          <a:p>
            <a:pPr lvl="1">
              <a:lnSpc>
                <a:spcPct val="90000"/>
              </a:lnSpc>
              <a:buClr>
                <a:schemeClr val="accent1"/>
              </a:buClr>
              <a:buFont typeface="Wingdings" panose="05000000000000000000" pitchFamily="2" charset="2"/>
              <a:buChar char="Ø"/>
            </a:pPr>
            <a:r>
              <a:rPr lang="en-US" sz="1400" dirty="0"/>
              <a:t>Where is it?</a:t>
            </a:r>
          </a:p>
          <a:p>
            <a:pPr lvl="1">
              <a:lnSpc>
                <a:spcPct val="90000"/>
              </a:lnSpc>
              <a:buClr>
                <a:schemeClr val="accent1"/>
              </a:buClr>
              <a:buFont typeface="Wingdings" panose="05000000000000000000" pitchFamily="2" charset="2"/>
              <a:buChar char="Ø"/>
            </a:pPr>
            <a:r>
              <a:rPr lang="en-US" sz="1400" dirty="0"/>
              <a:t>What condition</a:t>
            </a:r>
          </a:p>
          <a:p>
            <a:pPr lvl="1">
              <a:lnSpc>
                <a:spcPct val="90000"/>
              </a:lnSpc>
              <a:buClr>
                <a:schemeClr val="accent1"/>
              </a:buClr>
              <a:buFont typeface="Wingdings" panose="05000000000000000000" pitchFamily="2" charset="2"/>
              <a:buChar char="Ø"/>
            </a:pPr>
            <a:r>
              <a:rPr lang="en-US" sz="1400" dirty="0"/>
              <a:t>Raw Materials – commodity, specialty goods, liquidation values</a:t>
            </a:r>
          </a:p>
          <a:p>
            <a:pPr lvl="1">
              <a:lnSpc>
                <a:spcPct val="90000"/>
              </a:lnSpc>
              <a:buClr>
                <a:schemeClr val="accent1"/>
              </a:buClr>
              <a:buFont typeface="Wingdings" panose="05000000000000000000" pitchFamily="2" charset="2"/>
              <a:buChar char="Ø"/>
            </a:pPr>
            <a:r>
              <a:rPr lang="en-US" sz="1400" dirty="0"/>
              <a:t>Finished Goods – turns (ageing) – stale v immediately saleable:</a:t>
            </a:r>
          </a:p>
          <a:p>
            <a:pPr lvl="2">
              <a:lnSpc>
                <a:spcPct val="90000"/>
              </a:lnSpc>
              <a:buClr>
                <a:schemeClr val="accent1"/>
              </a:buClr>
              <a:buFont typeface="Wingdings" panose="05000000000000000000" pitchFamily="2" charset="2"/>
              <a:buChar char="Ø"/>
            </a:pPr>
            <a:r>
              <a:rPr lang="en-US" sz="1400" dirty="0"/>
              <a:t>Inventory Turns = COGS / Inventory</a:t>
            </a:r>
          </a:p>
          <a:p>
            <a:pPr lvl="2">
              <a:lnSpc>
                <a:spcPct val="90000"/>
              </a:lnSpc>
              <a:buClr>
                <a:schemeClr val="accent1"/>
              </a:buClr>
              <a:buFont typeface="Wingdings" panose="05000000000000000000" pitchFamily="2" charset="2"/>
              <a:buChar char="Ø"/>
            </a:pPr>
            <a:r>
              <a:rPr lang="en-US" sz="1400" dirty="0"/>
              <a:t>Days Inventory = (Inventory / COGS) * 365</a:t>
            </a:r>
          </a:p>
          <a:p>
            <a:pPr lvl="1">
              <a:lnSpc>
                <a:spcPct val="90000"/>
              </a:lnSpc>
              <a:buClr>
                <a:schemeClr val="accent1"/>
              </a:buClr>
              <a:buFont typeface="Wingdings" panose="05000000000000000000" pitchFamily="2" charset="2"/>
              <a:buChar char="Ø"/>
            </a:pPr>
            <a:r>
              <a:rPr lang="en-US" sz="1400" dirty="0"/>
              <a:t>Work in Process – WIP</a:t>
            </a:r>
          </a:p>
          <a:p>
            <a:pPr lvl="2">
              <a:lnSpc>
                <a:spcPct val="90000"/>
              </a:lnSpc>
              <a:buClr>
                <a:schemeClr val="accent1"/>
              </a:buClr>
              <a:buFont typeface="Wingdings" panose="05000000000000000000" pitchFamily="2" charset="2"/>
              <a:buChar char="Ø"/>
            </a:pPr>
            <a:r>
              <a:rPr lang="en-US" sz="1400" dirty="0"/>
              <a:t>Costs and infrastructure requirements to complete and time</a:t>
            </a:r>
          </a:p>
          <a:p>
            <a:pPr lvl="2">
              <a:lnSpc>
                <a:spcPct val="90000"/>
              </a:lnSpc>
              <a:buClr>
                <a:schemeClr val="accent1"/>
              </a:buClr>
              <a:buFont typeface="Wingdings" panose="05000000000000000000" pitchFamily="2" charset="2"/>
              <a:buChar char="Ø"/>
            </a:pPr>
            <a:r>
              <a:rPr lang="en-US" sz="1400" dirty="0"/>
              <a:t>Additional resources – labor, overhead, facilities, other RM</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Inventory</a:t>
            </a:r>
          </a:p>
          <a:p>
            <a:pPr lvl="1">
              <a:lnSpc>
                <a:spcPct val="90000"/>
              </a:lnSpc>
              <a:buClr>
                <a:schemeClr val="accent1"/>
              </a:buClr>
              <a:buFont typeface="Wingdings" panose="05000000000000000000" pitchFamily="2" charset="2"/>
              <a:buChar char="Ø"/>
            </a:pPr>
            <a:r>
              <a:rPr lang="en-US" sz="1400" dirty="0"/>
              <a:t>Advance rates – based on: liquidation time &amp; proceeds (net of costs) and haircut</a:t>
            </a:r>
          </a:p>
          <a:p>
            <a:pPr lvl="1">
              <a:lnSpc>
                <a:spcPct val="90000"/>
              </a:lnSpc>
              <a:buClr>
                <a:schemeClr val="accent1"/>
              </a:buClr>
              <a:buFont typeface="Wingdings" panose="05000000000000000000" pitchFamily="2" charset="2"/>
              <a:buChar char="Ø"/>
            </a:pPr>
            <a:r>
              <a:rPr lang="en-US" sz="1400" dirty="0"/>
              <a:t>Borrowing Base Certificate – provided by Company CFO, 30 days, Quarterly</a:t>
            </a:r>
          </a:p>
        </p:txBody>
      </p:sp>
    </p:spTree>
    <p:extLst>
      <p:ext uri="{BB962C8B-B14F-4D97-AF65-F5344CB8AC3E}">
        <p14:creationId xmlns:p14="http://schemas.microsoft.com/office/powerpoint/2010/main" val="87442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8"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9"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1"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2"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900" b="0" i="0" kern="1200">
                <a:solidFill>
                  <a:srgbClr val="EBEBEB"/>
                </a:solidFill>
                <a:latin typeface="+mj-lt"/>
                <a:ea typeface="+mj-ea"/>
                <a:cs typeface="+mj-cs"/>
              </a:rPr>
              <a:t>Collateral Analysis - Inventory</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5"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E88AEA85-0E7F-450E-B04B-42FB04B44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202292" y="276044"/>
            <a:ext cx="5884666" cy="6353356"/>
          </a:xfrm>
          <a:prstGeom prst="rect">
            <a:avLst/>
          </a:prstGeom>
          <a:noFill/>
          <a:effectLst/>
        </p:spPr>
      </p:pic>
    </p:spTree>
    <p:extLst>
      <p:ext uri="{BB962C8B-B14F-4D97-AF65-F5344CB8AC3E}">
        <p14:creationId xmlns:p14="http://schemas.microsoft.com/office/powerpoint/2010/main" val="539720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Fixed Assets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Furniture, Fixtures &amp; equipment (FF&amp;E)</a:t>
            </a:r>
          </a:p>
          <a:p>
            <a:pPr lvl="1">
              <a:lnSpc>
                <a:spcPct val="90000"/>
              </a:lnSpc>
              <a:buClr>
                <a:schemeClr val="accent1"/>
              </a:buClr>
              <a:buFont typeface="Wingdings" panose="05000000000000000000" pitchFamily="2" charset="2"/>
              <a:buChar char="Ø"/>
            </a:pPr>
            <a:r>
              <a:rPr lang="en-US" sz="1400" dirty="0"/>
              <a:t>Where is it? Cost to relocate?</a:t>
            </a:r>
          </a:p>
          <a:p>
            <a:pPr lvl="1">
              <a:lnSpc>
                <a:spcPct val="90000"/>
              </a:lnSpc>
              <a:buClr>
                <a:schemeClr val="accent1"/>
              </a:buClr>
              <a:buFont typeface="Wingdings" panose="05000000000000000000" pitchFamily="2" charset="2"/>
              <a:buChar char="Ø"/>
            </a:pPr>
            <a:r>
              <a:rPr lang="en-US" sz="1400" dirty="0"/>
              <a:t>Age &amp; condition</a:t>
            </a:r>
          </a:p>
          <a:p>
            <a:pPr lvl="1">
              <a:lnSpc>
                <a:spcPct val="90000"/>
              </a:lnSpc>
              <a:buClr>
                <a:schemeClr val="accent1"/>
              </a:buClr>
              <a:buFont typeface="Wingdings" panose="05000000000000000000" pitchFamily="2" charset="2"/>
              <a:buChar char="Ø"/>
            </a:pPr>
            <a:r>
              <a:rPr lang="en-US" sz="1400" dirty="0"/>
              <a:t>Liquidation Value (net of costs)</a:t>
            </a:r>
          </a:p>
          <a:p>
            <a:pPr>
              <a:lnSpc>
                <a:spcPct val="90000"/>
              </a:lnSpc>
              <a:buClr>
                <a:schemeClr val="accent1"/>
              </a:buClr>
              <a:buFont typeface="Wingdings" panose="05000000000000000000" pitchFamily="2" charset="2"/>
              <a:buChar char="Ø"/>
            </a:pPr>
            <a:r>
              <a:rPr lang="en-US" sz="1400" b="1" dirty="0"/>
              <a:t>Machinery &amp; equipment – manufacturing plant assets</a:t>
            </a:r>
          </a:p>
          <a:p>
            <a:pPr lvl="1">
              <a:lnSpc>
                <a:spcPct val="90000"/>
              </a:lnSpc>
              <a:buClr>
                <a:schemeClr val="accent1"/>
              </a:buClr>
              <a:buFont typeface="Wingdings" panose="05000000000000000000" pitchFamily="2" charset="2"/>
              <a:buChar char="Ø"/>
            </a:pPr>
            <a:r>
              <a:rPr lang="en-US" sz="1400" dirty="0"/>
              <a:t>Value in use as part of going concern value</a:t>
            </a:r>
          </a:p>
          <a:p>
            <a:pPr lvl="1">
              <a:lnSpc>
                <a:spcPct val="90000"/>
              </a:lnSpc>
              <a:buClr>
                <a:schemeClr val="accent1"/>
              </a:buClr>
              <a:buFont typeface="Wingdings" panose="05000000000000000000" pitchFamily="2" charset="2"/>
              <a:buChar char="Ø"/>
            </a:pPr>
            <a:r>
              <a:rPr lang="en-US" sz="1400" dirty="0"/>
              <a:t>Liquidation costs and Net Proceeds</a:t>
            </a:r>
          </a:p>
          <a:p>
            <a:pPr>
              <a:lnSpc>
                <a:spcPct val="90000"/>
              </a:lnSpc>
              <a:buClr>
                <a:schemeClr val="accent1"/>
              </a:buClr>
              <a:buFont typeface="Wingdings" panose="05000000000000000000" pitchFamily="2" charset="2"/>
              <a:buChar char="Ø"/>
            </a:pPr>
            <a:r>
              <a:rPr lang="en-US" sz="1400" b="1" dirty="0"/>
              <a:t>Mobile Assets (Transportation Assets)</a:t>
            </a:r>
          </a:p>
          <a:p>
            <a:pPr lvl="1">
              <a:lnSpc>
                <a:spcPct val="90000"/>
              </a:lnSpc>
              <a:buClr>
                <a:schemeClr val="accent1"/>
              </a:buClr>
              <a:buFont typeface="Wingdings" panose="05000000000000000000" pitchFamily="2" charset="2"/>
              <a:buChar char="Ø"/>
            </a:pPr>
            <a:r>
              <a:rPr lang="en-US" sz="1400" dirty="0"/>
              <a:t>Tractors &amp; Trailers</a:t>
            </a:r>
          </a:p>
          <a:p>
            <a:pPr lvl="1">
              <a:lnSpc>
                <a:spcPct val="90000"/>
              </a:lnSpc>
              <a:buClr>
                <a:schemeClr val="accent1"/>
              </a:buClr>
              <a:buFont typeface="Wingdings" panose="05000000000000000000" pitchFamily="2" charset="2"/>
              <a:buChar char="Ø"/>
            </a:pPr>
            <a:r>
              <a:rPr lang="en-US" sz="1400" dirty="0"/>
              <a:t>Yellow Iron – rail cars and locomotives (shunting locomotives)</a:t>
            </a:r>
          </a:p>
          <a:p>
            <a:pPr lvl="1">
              <a:lnSpc>
                <a:spcPct val="90000"/>
              </a:lnSpc>
              <a:buClr>
                <a:schemeClr val="accent1"/>
              </a:buClr>
              <a:buFont typeface="Wingdings" panose="05000000000000000000" pitchFamily="2" charset="2"/>
              <a:buChar char="Ø"/>
            </a:pPr>
            <a:r>
              <a:rPr lang="en-US" sz="1400" dirty="0"/>
              <a:t>Containers, Vessels, Barges &amp; Tugs (Jones Act, Brown Water v Blue Water)</a:t>
            </a:r>
          </a:p>
          <a:p>
            <a:pPr lvl="1">
              <a:lnSpc>
                <a:spcPct val="90000"/>
              </a:lnSpc>
              <a:buClr>
                <a:schemeClr val="accent1"/>
              </a:buClr>
              <a:buFont typeface="Wingdings" panose="05000000000000000000" pitchFamily="2" charset="2"/>
              <a:buChar char="Ø"/>
            </a:pPr>
            <a:r>
              <a:rPr lang="en-US" sz="1400" dirty="0"/>
              <a:t>Aircraft – encumbrances may have value (leased Airbus A380 to Emirates Airlines</a:t>
            </a:r>
          </a:p>
          <a:p>
            <a:pPr lvl="2">
              <a:lnSpc>
                <a:spcPct val="90000"/>
              </a:lnSpc>
              <a:buClr>
                <a:schemeClr val="accent1"/>
              </a:buClr>
              <a:buFont typeface="Wingdings" panose="05000000000000000000" pitchFamily="2" charset="2"/>
              <a:buChar char="Ø"/>
            </a:pPr>
            <a:r>
              <a:rPr lang="en-US" sz="1400" dirty="0"/>
              <a:t>Goldman Valuation v Fortress</a:t>
            </a:r>
          </a:p>
        </p:txBody>
      </p:sp>
    </p:spTree>
    <p:extLst>
      <p:ext uri="{BB962C8B-B14F-4D97-AF65-F5344CB8AC3E}">
        <p14:creationId xmlns:p14="http://schemas.microsoft.com/office/powerpoint/2010/main" val="331097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Fixed Assets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Real Estate / Real Property</a:t>
            </a:r>
          </a:p>
          <a:p>
            <a:pPr lvl="1">
              <a:lnSpc>
                <a:spcPct val="90000"/>
              </a:lnSpc>
              <a:buClr>
                <a:schemeClr val="accent1"/>
              </a:buClr>
              <a:buFont typeface="Wingdings" panose="05000000000000000000" pitchFamily="2" charset="2"/>
              <a:buChar char="Ø"/>
            </a:pPr>
            <a:r>
              <a:rPr lang="en-US" sz="1400" dirty="0"/>
              <a:t>Where is it? – three “ls” of real estate – Location, Location and ..Location, zoning &amp; permits</a:t>
            </a:r>
          </a:p>
          <a:p>
            <a:pPr lvl="1">
              <a:lnSpc>
                <a:spcPct val="90000"/>
              </a:lnSpc>
              <a:buClr>
                <a:schemeClr val="accent1"/>
              </a:buClr>
              <a:buFont typeface="Wingdings" panose="05000000000000000000" pitchFamily="2" charset="2"/>
              <a:buChar char="Ø"/>
            </a:pPr>
            <a:r>
              <a:rPr lang="en-US" sz="1400" dirty="0"/>
              <a:t>Age &amp; condition</a:t>
            </a:r>
          </a:p>
          <a:p>
            <a:pPr lvl="1">
              <a:lnSpc>
                <a:spcPct val="90000"/>
              </a:lnSpc>
              <a:buClr>
                <a:schemeClr val="accent1"/>
              </a:buClr>
              <a:buFont typeface="Wingdings" panose="05000000000000000000" pitchFamily="2" charset="2"/>
              <a:buChar char="Ø"/>
            </a:pPr>
            <a:r>
              <a:rPr lang="en-US" sz="1400" dirty="0"/>
              <a:t>Liquidation Value (net of costs) – BPO (Broker Price Opinion) v Appraisal - Comps</a:t>
            </a:r>
          </a:p>
          <a:p>
            <a:pPr>
              <a:lnSpc>
                <a:spcPct val="90000"/>
              </a:lnSpc>
              <a:buClr>
                <a:schemeClr val="accent1"/>
              </a:buClr>
              <a:buFont typeface="Wingdings" panose="05000000000000000000" pitchFamily="2" charset="2"/>
              <a:buChar char="Ø"/>
            </a:pPr>
            <a:r>
              <a:rPr lang="en-US" sz="1400" b="1" dirty="0"/>
              <a:t>Specialized or Alternative Use or Cash flowing</a:t>
            </a:r>
          </a:p>
          <a:p>
            <a:pPr lvl="1">
              <a:lnSpc>
                <a:spcPct val="90000"/>
              </a:lnSpc>
              <a:buClr>
                <a:schemeClr val="accent1"/>
              </a:buClr>
              <a:buFont typeface="Wingdings" panose="05000000000000000000" pitchFamily="2" charset="2"/>
              <a:buChar char="Ø"/>
            </a:pPr>
            <a:r>
              <a:rPr lang="en-US" sz="1400" dirty="0"/>
              <a:t>Hospital v Clean rooms v Warehouses v Office Space V Retail v School v Church v Data Center</a:t>
            </a:r>
          </a:p>
          <a:p>
            <a:pPr lvl="1">
              <a:lnSpc>
                <a:spcPct val="90000"/>
              </a:lnSpc>
              <a:buClr>
                <a:schemeClr val="accent1"/>
              </a:buClr>
              <a:buFont typeface="Wingdings" panose="05000000000000000000" pitchFamily="2" charset="2"/>
              <a:buChar char="Ø"/>
            </a:pPr>
            <a:r>
              <a:rPr lang="en-US" sz="1400" dirty="0"/>
              <a:t>Aviation hangars – unique leasehold land, restrictions &amp; limitations v uniqueness</a:t>
            </a:r>
          </a:p>
          <a:p>
            <a:pPr lvl="1">
              <a:lnSpc>
                <a:spcPct val="90000"/>
              </a:lnSpc>
              <a:buClr>
                <a:schemeClr val="accent1"/>
              </a:buClr>
              <a:buFont typeface="Wingdings" panose="05000000000000000000" pitchFamily="2" charset="2"/>
              <a:buChar char="Ø"/>
            </a:pPr>
            <a:r>
              <a:rPr lang="en-US" sz="1400" dirty="0"/>
              <a:t>Manufacturing plant – environmental issues</a:t>
            </a:r>
          </a:p>
          <a:p>
            <a:pPr>
              <a:lnSpc>
                <a:spcPct val="90000"/>
              </a:lnSpc>
              <a:buClr>
                <a:schemeClr val="accent1"/>
              </a:buClr>
              <a:buFont typeface="Wingdings" panose="05000000000000000000" pitchFamily="2" charset="2"/>
              <a:buChar char="Ø"/>
            </a:pPr>
            <a:r>
              <a:rPr lang="en-US" sz="1400" b="1" dirty="0"/>
              <a:t>Intangibles </a:t>
            </a:r>
            <a:r>
              <a:rPr lang="en-US" sz="1400" dirty="0"/>
              <a:t>– sometimes very high long term value</a:t>
            </a:r>
          </a:p>
          <a:p>
            <a:pPr lvl="1">
              <a:lnSpc>
                <a:spcPct val="90000"/>
              </a:lnSpc>
              <a:buClr>
                <a:schemeClr val="accent1"/>
              </a:buClr>
              <a:buFont typeface="Wingdings" panose="05000000000000000000" pitchFamily="2" charset="2"/>
              <a:buChar char="Ø"/>
            </a:pPr>
            <a:r>
              <a:rPr lang="en-US" sz="1400" dirty="0"/>
              <a:t>Patents &amp; Trademarks</a:t>
            </a:r>
          </a:p>
          <a:p>
            <a:pPr lvl="1">
              <a:lnSpc>
                <a:spcPct val="90000"/>
              </a:lnSpc>
              <a:buClr>
                <a:schemeClr val="accent1"/>
              </a:buClr>
              <a:buFont typeface="Wingdings" panose="05000000000000000000" pitchFamily="2" charset="2"/>
              <a:buChar char="Ø"/>
            </a:pPr>
            <a:r>
              <a:rPr lang="en-US" sz="1400" dirty="0"/>
              <a:t>Brands</a:t>
            </a:r>
          </a:p>
          <a:p>
            <a:pPr lvl="1">
              <a:lnSpc>
                <a:spcPct val="90000"/>
              </a:lnSpc>
              <a:buClr>
                <a:schemeClr val="accent1"/>
              </a:buClr>
              <a:buFont typeface="Wingdings" panose="05000000000000000000" pitchFamily="2" charset="2"/>
              <a:buChar char="Ø"/>
            </a:pPr>
            <a:r>
              <a:rPr lang="en-US" sz="1400" dirty="0"/>
              <a:t>Licenses</a:t>
            </a:r>
          </a:p>
          <a:p>
            <a:pPr lvl="1">
              <a:lnSpc>
                <a:spcPct val="90000"/>
              </a:lnSpc>
              <a:buClr>
                <a:schemeClr val="accent1"/>
              </a:buClr>
              <a:buFont typeface="Wingdings" panose="05000000000000000000" pitchFamily="2" charset="2"/>
              <a:buChar char="Ø"/>
            </a:pPr>
            <a:r>
              <a:rPr lang="en-US" sz="1400" dirty="0"/>
              <a:t>Franchises</a:t>
            </a:r>
          </a:p>
        </p:txBody>
      </p:sp>
    </p:spTree>
    <p:extLst>
      <p:ext uri="{BB962C8B-B14F-4D97-AF65-F5344CB8AC3E}">
        <p14:creationId xmlns:p14="http://schemas.microsoft.com/office/powerpoint/2010/main" val="1976777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Perfecting Security Interests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Lien must be “Attached” to the Asset</a:t>
            </a:r>
          </a:p>
          <a:p>
            <a:pPr lvl="1">
              <a:lnSpc>
                <a:spcPct val="90000"/>
              </a:lnSpc>
              <a:buClr>
                <a:schemeClr val="accent1"/>
              </a:buClr>
              <a:buFont typeface="Wingdings" panose="05000000000000000000" pitchFamily="2" charset="2"/>
              <a:buChar char="Ø"/>
            </a:pPr>
            <a:r>
              <a:rPr lang="en-US" sz="1400" dirty="0"/>
              <a:t>Evidence of Perfection of Security Interest</a:t>
            </a:r>
          </a:p>
          <a:p>
            <a:pPr lvl="1">
              <a:lnSpc>
                <a:spcPct val="90000"/>
              </a:lnSpc>
              <a:buClr>
                <a:schemeClr val="accent1"/>
              </a:buClr>
              <a:buFont typeface="Wingdings" panose="05000000000000000000" pitchFamily="2" charset="2"/>
              <a:buChar char="Ø"/>
            </a:pPr>
            <a:r>
              <a:rPr lang="en-US" sz="1400" dirty="0"/>
              <a:t>Filed a “Financing Statement” with City, County or State</a:t>
            </a:r>
          </a:p>
          <a:p>
            <a:pPr>
              <a:lnSpc>
                <a:spcPct val="90000"/>
              </a:lnSpc>
              <a:buClr>
                <a:schemeClr val="accent1"/>
              </a:buClr>
              <a:buFont typeface="Wingdings" panose="05000000000000000000" pitchFamily="2" charset="2"/>
              <a:buChar char="Ø"/>
            </a:pPr>
            <a:r>
              <a:rPr lang="en-US" sz="1400" b="1" dirty="0"/>
              <a:t>Asset Interest Documentation</a:t>
            </a:r>
          </a:p>
          <a:p>
            <a:pPr lvl="1">
              <a:lnSpc>
                <a:spcPct val="90000"/>
              </a:lnSpc>
              <a:buClr>
                <a:schemeClr val="accent1"/>
              </a:buClr>
              <a:buFont typeface="Wingdings" panose="05000000000000000000" pitchFamily="2" charset="2"/>
              <a:buChar char="Ø"/>
            </a:pPr>
            <a:r>
              <a:rPr lang="en-US" sz="1400" dirty="0"/>
              <a:t>Loan Agreement</a:t>
            </a:r>
          </a:p>
          <a:p>
            <a:pPr lvl="1">
              <a:lnSpc>
                <a:spcPct val="90000"/>
              </a:lnSpc>
              <a:buClr>
                <a:schemeClr val="accent1"/>
              </a:buClr>
              <a:buFont typeface="Wingdings" panose="05000000000000000000" pitchFamily="2" charset="2"/>
              <a:buChar char="Ø"/>
            </a:pPr>
            <a:r>
              <a:rPr lang="en-US" sz="1400" dirty="0"/>
              <a:t>Note Agreement – Security (CUSIP)</a:t>
            </a:r>
          </a:p>
          <a:p>
            <a:pPr>
              <a:lnSpc>
                <a:spcPct val="90000"/>
              </a:lnSpc>
              <a:buClr>
                <a:schemeClr val="accent1"/>
              </a:buClr>
              <a:buFont typeface="Wingdings" panose="05000000000000000000" pitchFamily="2" charset="2"/>
              <a:buChar char="Ø"/>
            </a:pPr>
            <a:r>
              <a:rPr lang="en-US" sz="1400" b="1" dirty="0"/>
              <a:t>Real property Mortgage</a:t>
            </a:r>
          </a:p>
          <a:p>
            <a:pPr lvl="1">
              <a:lnSpc>
                <a:spcPct val="90000"/>
              </a:lnSpc>
              <a:buClr>
                <a:schemeClr val="accent1"/>
              </a:buClr>
              <a:buFont typeface="Wingdings" panose="05000000000000000000" pitchFamily="2" charset="2"/>
              <a:buChar char="Ø"/>
            </a:pPr>
            <a:r>
              <a:rPr lang="en-US" sz="1400" dirty="0"/>
              <a:t>County Clerk or recorders Office</a:t>
            </a:r>
          </a:p>
          <a:p>
            <a:pPr>
              <a:lnSpc>
                <a:spcPct val="90000"/>
              </a:lnSpc>
              <a:buClr>
                <a:schemeClr val="accent1"/>
              </a:buClr>
              <a:buFont typeface="Wingdings" panose="05000000000000000000" pitchFamily="2" charset="2"/>
              <a:buChar char="Ø"/>
            </a:pPr>
            <a:r>
              <a:rPr lang="en-US" sz="1400" b="1" dirty="0"/>
              <a:t>Tangible Personal Property</a:t>
            </a:r>
          </a:p>
          <a:p>
            <a:pPr lvl="1">
              <a:lnSpc>
                <a:spcPct val="90000"/>
              </a:lnSpc>
              <a:buClr>
                <a:schemeClr val="accent1"/>
              </a:buClr>
              <a:buFont typeface="Wingdings" panose="05000000000000000000" pitchFamily="2" charset="2"/>
              <a:buChar char="Ø"/>
            </a:pPr>
            <a:r>
              <a:rPr lang="en-US" sz="1400" dirty="0"/>
              <a:t>Uniform Commercial Code - UCC-1</a:t>
            </a:r>
          </a:p>
          <a:p>
            <a:pPr lvl="1">
              <a:lnSpc>
                <a:spcPct val="90000"/>
              </a:lnSpc>
              <a:buClr>
                <a:schemeClr val="accent1"/>
              </a:buClr>
              <a:buFont typeface="Wingdings" panose="05000000000000000000" pitchFamily="2" charset="2"/>
              <a:buChar char="Ø"/>
            </a:pPr>
            <a:r>
              <a:rPr lang="en-US" sz="1400" dirty="0"/>
              <a:t>Automobiles at DMV</a:t>
            </a:r>
          </a:p>
          <a:p>
            <a:pPr>
              <a:lnSpc>
                <a:spcPct val="90000"/>
              </a:lnSpc>
              <a:buClr>
                <a:schemeClr val="accent1"/>
              </a:buClr>
              <a:buFont typeface="Wingdings" panose="05000000000000000000" pitchFamily="2" charset="2"/>
              <a:buChar char="Ø"/>
            </a:pPr>
            <a:r>
              <a:rPr lang="en-US" sz="1400" b="1" dirty="0"/>
              <a:t>Event of Default – NOD – Notice of default</a:t>
            </a:r>
          </a:p>
          <a:p>
            <a:pPr lvl="1">
              <a:lnSpc>
                <a:spcPct val="90000"/>
              </a:lnSpc>
              <a:buClr>
                <a:schemeClr val="accent1"/>
              </a:buClr>
              <a:buFont typeface="Wingdings" panose="05000000000000000000" pitchFamily="2" charset="2"/>
              <a:buChar char="Ø"/>
            </a:pPr>
            <a:r>
              <a:rPr lang="en-US" sz="1400" dirty="0"/>
              <a:t>Remain “uncured” file foreclosure notice with whomever security interest was filed</a:t>
            </a:r>
          </a:p>
        </p:txBody>
      </p:sp>
    </p:spTree>
    <p:extLst>
      <p:ext uri="{BB962C8B-B14F-4D97-AF65-F5344CB8AC3E}">
        <p14:creationId xmlns:p14="http://schemas.microsoft.com/office/powerpoint/2010/main" val="2396052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Historical Financial Statement Analysis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A credit analyst should review the historical financial statements (3-5 years):</a:t>
            </a:r>
          </a:p>
          <a:p>
            <a:pPr lvl="1">
              <a:lnSpc>
                <a:spcPct val="90000"/>
              </a:lnSpc>
              <a:buClr>
                <a:schemeClr val="accent1"/>
              </a:buClr>
              <a:buFont typeface="Wingdings" panose="05000000000000000000" pitchFamily="2" charset="2"/>
              <a:buChar char="Ø"/>
            </a:pPr>
            <a:r>
              <a:rPr lang="en-US" sz="1400" dirty="0"/>
              <a:t>Collateral Analysis</a:t>
            </a:r>
          </a:p>
          <a:p>
            <a:pPr lvl="1">
              <a:lnSpc>
                <a:spcPct val="90000"/>
              </a:lnSpc>
              <a:buClr>
                <a:schemeClr val="accent1"/>
              </a:buClr>
              <a:buFont typeface="Wingdings" panose="05000000000000000000" pitchFamily="2" charset="2"/>
              <a:buChar char="Ø"/>
            </a:pPr>
            <a:r>
              <a:rPr lang="en-US" sz="1400" dirty="0"/>
              <a:t>Historical Cash Flow Analysis - debt capacity assessment</a:t>
            </a:r>
          </a:p>
          <a:p>
            <a:pPr lvl="1">
              <a:lnSpc>
                <a:spcPct val="90000"/>
              </a:lnSpc>
              <a:buClr>
                <a:schemeClr val="accent1"/>
              </a:buClr>
              <a:buFont typeface="Wingdings" panose="05000000000000000000" pitchFamily="2" charset="2"/>
              <a:buChar char="Ø"/>
            </a:pPr>
            <a:r>
              <a:rPr lang="en-US" sz="1400" dirty="0"/>
              <a:t>Forecast Business plan execution risk assessment.</a:t>
            </a:r>
          </a:p>
          <a:p>
            <a:pPr>
              <a:lnSpc>
                <a:spcPct val="90000"/>
              </a:lnSpc>
              <a:buClr>
                <a:schemeClr val="accent1"/>
              </a:buClr>
              <a:buFont typeface="Wingdings" panose="05000000000000000000" pitchFamily="2" charset="2"/>
              <a:buChar char="Ø"/>
            </a:pPr>
            <a:r>
              <a:rPr lang="en-US" sz="1400" b="1" dirty="0"/>
              <a:t>Income statement</a:t>
            </a:r>
          </a:p>
          <a:p>
            <a:pPr lvl="1">
              <a:lnSpc>
                <a:spcPct val="90000"/>
              </a:lnSpc>
              <a:buClr>
                <a:schemeClr val="accent1"/>
              </a:buClr>
              <a:buFont typeface="Wingdings" panose="05000000000000000000" pitchFamily="2" charset="2"/>
              <a:buChar char="Ø"/>
            </a:pPr>
            <a:r>
              <a:rPr lang="en-US" sz="1400" dirty="0"/>
              <a:t>Stability and trajectory of revenues and EBITDA</a:t>
            </a:r>
          </a:p>
          <a:p>
            <a:pPr lvl="1">
              <a:lnSpc>
                <a:spcPct val="90000"/>
              </a:lnSpc>
              <a:buClr>
                <a:schemeClr val="accent1"/>
              </a:buClr>
              <a:buFont typeface="Wingdings" panose="05000000000000000000" pitchFamily="2" charset="2"/>
              <a:buChar char="Ø"/>
            </a:pPr>
            <a:r>
              <a:rPr lang="en-US" sz="1400" dirty="0"/>
              <a:t>Cost structure (Fixed v variable)</a:t>
            </a:r>
          </a:p>
          <a:p>
            <a:pPr lvl="1">
              <a:lnSpc>
                <a:spcPct val="90000"/>
              </a:lnSpc>
              <a:buClr>
                <a:schemeClr val="accent1"/>
              </a:buClr>
              <a:buFont typeface="Wingdings" panose="05000000000000000000" pitchFamily="2" charset="2"/>
              <a:buChar char="Ø"/>
            </a:pPr>
            <a:r>
              <a:rPr lang="en-US" sz="1400" dirty="0"/>
              <a:t>Commodity or other exogenous variable exposure</a:t>
            </a:r>
          </a:p>
          <a:p>
            <a:pPr lvl="1">
              <a:lnSpc>
                <a:spcPct val="90000"/>
              </a:lnSpc>
              <a:buClr>
                <a:schemeClr val="accent1"/>
              </a:buClr>
              <a:buFont typeface="Wingdings" panose="05000000000000000000" pitchFamily="2" charset="2"/>
              <a:buChar char="Ø"/>
            </a:pPr>
            <a:r>
              <a:rPr lang="en-US" sz="1400" b="1" dirty="0"/>
              <a:t>Unit Economics</a:t>
            </a:r>
          </a:p>
          <a:p>
            <a:pPr>
              <a:lnSpc>
                <a:spcPct val="90000"/>
              </a:lnSpc>
              <a:buClr>
                <a:schemeClr val="accent1"/>
              </a:buClr>
              <a:buFont typeface="Wingdings" panose="05000000000000000000" pitchFamily="2" charset="2"/>
              <a:buChar char="Ø"/>
            </a:pPr>
            <a:r>
              <a:rPr lang="en-US" sz="1400" b="1" dirty="0"/>
              <a:t>Balance sheet</a:t>
            </a:r>
          </a:p>
          <a:p>
            <a:pPr lvl="1">
              <a:lnSpc>
                <a:spcPct val="90000"/>
              </a:lnSpc>
              <a:buClr>
                <a:schemeClr val="accent1"/>
              </a:buClr>
              <a:buFont typeface="Wingdings" panose="05000000000000000000" pitchFamily="2" charset="2"/>
              <a:buChar char="Ø"/>
            </a:pPr>
            <a:r>
              <a:rPr lang="en-US" sz="1400" dirty="0"/>
              <a:t>Working Capital Analysis</a:t>
            </a:r>
          </a:p>
          <a:p>
            <a:pPr lvl="1">
              <a:lnSpc>
                <a:spcPct val="90000"/>
              </a:lnSpc>
              <a:buClr>
                <a:schemeClr val="accent1"/>
              </a:buClr>
              <a:buFont typeface="Wingdings" panose="05000000000000000000" pitchFamily="2" charset="2"/>
              <a:buChar char="Ø"/>
            </a:pPr>
            <a:r>
              <a:rPr lang="en-US" sz="1400" dirty="0"/>
              <a:t>Fixed Assets Analysis - </a:t>
            </a:r>
            <a:r>
              <a:rPr lang="en-US" sz="1400" dirty="0" err="1"/>
              <a:t>CapEx</a:t>
            </a:r>
            <a:endParaRPr lang="en-US" sz="1400" dirty="0"/>
          </a:p>
          <a:p>
            <a:pPr>
              <a:lnSpc>
                <a:spcPct val="90000"/>
              </a:lnSpc>
              <a:buClr>
                <a:schemeClr val="accent1"/>
              </a:buClr>
              <a:buFont typeface="Wingdings" panose="05000000000000000000" pitchFamily="2" charset="2"/>
              <a:buChar char="Ø"/>
            </a:pPr>
            <a:r>
              <a:rPr lang="en-US" sz="1400" b="1" dirty="0"/>
              <a:t>Cash flow statements</a:t>
            </a:r>
          </a:p>
          <a:p>
            <a:pPr lvl="1">
              <a:lnSpc>
                <a:spcPct val="90000"/>
              </a:lnSpc>
              <a:buClr>
                <a:schemeClr val="accent1"/>
              </a:buClr>
              <a:buFont typeface="Wingdings" panose="05000000000000000000" pitchFamily="2" charset="2"/>
              <a:buChar char="Ø"/>
            </a:pPr>
            <a:r>
              <a:rPr lang="en-US" sz="1400" dirty="0"/>
              <a:t>Cash &amp; Commitments, Debt Service, Other Obligations</a:t>
            </a:r>
          </a:p>
        </p:txBody>
      </p:sp>
    </p:spTree>
    <p:extLst>
      <p:ext uri="{BB962C8B-B14F-4D97-AF65-F5344CB8AC3E}">
        <p14:creationId xmlns:p14="http://schemas.microsoft.com/office/powerpoint/2010/main" val="3657535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Management Discussion &amp; Analysis (MD&amp;A)</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a:t>
            </a:r>
            <a:r>
              <a:rPr lang="en-US" sz="1400" b="1" dirty="0" err="1"/>
              <a:t>Em</a:t>
            </a:r>
            <a:r>
              <a:rPr lang="en-US" sz="1400" b="1" dirty="0"/>
              <a:t> DNA”</a:t>
            </a:r>
          </a:p>
          <a:p>
            <a:pPr lvl="1">
              <a:lnSpc>
                <a:spcPct val="90000"/>
              </a:lnSpc>
              <a:buClr>
                <a:schemeClr val="accent1"/>
              </a:buClr>
              <a:buFont typeface="Wingdings" panose="05000000000000000000" pitchFamily="2" charset="2"/>
              <a:buChar char="Ø"/>
            </a:pPr>
            <a:r>
              <a:rPr lang="en-US" sz="1400" dirty="0"/>
              <a:t>Quarterly and Annual (Qs and Ks)</a:t>
            </a:r>
          </a:p>
          <a:p>
            <a:pPr lvl="1">
              <a:lnSpc>
                <a:spcPct val="90000"/>
              </a:lnSpc>
              <a:buClr>
                <a:schemeClr val="accent1"/>
              </a:buClr>
              <a:buFont typeface="Wingdings" panose="05000000000000000000" pitchFamily="2" charset="2"/>
              <a:buChar char="Ø"/>
            </a:pPr>
            <a:r>
              <a:rPr lang="en-US" sz="1400" dirty="0"/>
              <a:t>The Credit analyst must review what is written and also interpret that which is NOT written</a:t>
            </a:r>
          </a:p>
          <a:p>
            <a:pPr>
              <a:lnSpc>
                <a:spcPct val="90000"/>
              </a:lnSpc>
              <a:buClr>
                <a:schemeClr val="accent1"/>
              </a:buClr>
              <a:buFont typeface="Wingdings" panose="05000000000000000000" pitchFamily="2" charset="2"/>
              <a:buChar char="Ø"/>
            </a:pPr>
            <a:r>
              <a:rPr lang="en-US" sz="1600" dirty="0"/>
              <a:t>The MD&amp;A provide:</a:t>
            </a:r>
          </a:p>
          <a:p>
            <a:pPr lvl="1">
              <a:lnSpc>
                <a:spcPct val="90000"/>
              </a:lnSpc>
              <a:buClr>
                <a:schemeClr val="accent1"/>
              </a:buClr>
              <a:buFont typeface="Wingdings" panose="05000000000000000000" pitchFamily="2" charset="2"/>
              <a:buChar char="Ø"/>
            </a:pPr>
            <a:r>
              <a:rPr lang="en-US" sz="1400" dirty="0"/>
              <a:t>Insight on direction and sentiment of the company</a:t>
            </a:r>
          </a:p>
          <a:p>
            <a:pPr lvl="1">
              <a:lnSpc>
                <a:spcPct val="90000"/>
              </a:lnSpc>
              <a:buClr>
                <a:schemeClr val="accent1"/>
              </a:buClr>
              <a:buFont typeface="Wingdings" panose="05000000000000000000" pitchFamily="2" charset="2"/>
              <a:buChar char="Ø"/>
            </a:pPr>
            <a:r>
              <a:rPr lang="en-US" sz="1400" dirty="0"/>
              <a:t>Detailed analysis for prior unusual non-recurring events and forecasting</a:t>
            </a:r>
          </a:p>
          <a:p>
            <a:pPr lvl="1">
              <a:lnSpc>
                <a:spcPct val="90000"/>
              </a:lnSpc>
              <a:buClr>
                <a:schemeClr val="accent1"/>
              </a:buClr>
              <a:buFont typeface="Wingdings" panose="05000000000000000000" pitchFamily="2" charset="2"/>
              <a:buChar char="Ø"/>
            </a:pPr>
            <a:r>
              <a:rPr lang="en-US" sz="1400" dirty="0"/>
              <a:t>Structural changes in their business economics useful for interpreting historical financial statements and developing better forecasts</a:t>
            </a:r>
          </a:p>
          <a:p>
            <a:pPr>
              <a:lnSpc>
                <a:spcPct val="90000"/>
              </a:lnSpc>
              <a:buClr>
                <a:schemeClr val="accent1"/>
              </a:buClr>
              <a:buFont typeface="Wingdings" panose="05000000000000000000" pitchFamily="2" charset="2"/>
              <a:buChar char="Ø"/>
            </a:pPr>
            <a:r>
              <a:rPr lang="en-US" sz="1600" dirty="0"/>
              <a:t>Credit Analysts Discussion and Analysis  - CAD&amp;A – </a:t>
            </a:r>
            <a:r>
              <a:rPr lang="en-US" sz="1600" dirty="0" err="1"/>
              <a:t>Cadennay</a:t>
            </a:r>
            <a:endParaRPr lang="en-US" sz="1600" dirty="0"/>
          </a:p>
          <a:p>
            <a:pPr lvl="1">
              <a:lnSpc>
                <a:spcPct val="90000"/>
              </a:lnSpc>
              <a:buClr>
                <a:schemeClr val="accent1"/>
              </a:buClr>
              <a:buFont typeface="Wingdings" panose="05000000000000000000" pitchFamily="2" charset="2"/>
              <a:buChar char="Ø"/>
            </a:pPr>
            <a:r>
              <a:rPr lang="en-US" sz="1400" dirty="0"/>
              <a:t>The Credit analyst will interpret the information available through all company sources as well as that available external to the company (often from industry experts on staff or other similar companies in the same industry, suppliers or customers</a:t>
            </a:r>
          </a:p>
          <a:p>
            <a:pPr lvl="1">
              <a:lnSpc>
                <a:spcPct val="90000"/>
              </a:lnSpc>
              <a:buClr>
                <a:schemeClr val="accent1"/>
              </a:buClr>
              <a:buFont typeface="Wingdings" panose="05000000000000000000" pitchFamily="2" charset="2"/>
              <a:buChar char="Ø"/>
            </a:pPr>
            <a:r>
              <a:rPr lang="en-US" sz="1400" dirty="0"/>
              <a:t>This is particularly important in developing costs structure, unit economics and forecasting</a:t>
            </a:r>
          </a:p>
          <a:p>
            <a:pPr lvl="1">
              <a:lnSpc>
                <a:spcPct val="90000"/>
              </a:lnSpc>
              <a:buClr>
                <a:schemeClr val="accent1"/>
              </a:buClr>
              <a:buFont typeface="Wingdings" panose="05000000000000000000" pitchFamily="2" charset="2"/>
              <a:buChar char="Ø"/>
            </a:pPr>
            <a:r>
              <a:rPr lang="en-US" sz="1400" dirty="0"/>
              <a:t>Comprises bulk of basis for assumptions and BEAM and ISM narrative accompanying the models</a:t>
            </a:r>
          </a:p>
        </p:txBody>
      </p:sp>
    </p:spTree>
    <p:extLst>
      <p:ext uri="{BB962C8B-B14F-4D97-AF65-F5344CB8AC3E}">
        <p14:creationId xmlns:p14="http://schemas.microsoft.com/office/powerpoint/2010/main" val="315310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Income Statement – Gross Margin</a:t>
            </a:r>
          </a:p>
          <a:p>
            <a:pPr lvl="1">
              <a:lnSpc>
                <a:spcPct val="90000"/>
              </a:lnSpc>
              <a:buClr>
                <a:schemeClr val="accent1"/>
              </a:buClr>
              <a:buFont typeface="Wingdings" panose="05000000000000000000" pitchFamily="2" charset="2"/>
              <a:buChar char="Ø"/>
            </a:pPr>
            <a:r>
              <a:rPr lang="en-US" sz="1400" dirty="0"/>
              <a:t>We always begin our modeling with the Income Statement, in particular Revenues, COGS and the development of Gross Margin</a:t>
            </a:r>
          </a:p>
          <a:p>
            <a:pPr>
              <a:lnSpc>
                <a:spcPct val="90000"/>
              </a:lnSpc>
              <a:buClr>
                <a:schemeClr val="accent1"/>
              </a:buClr>
              <a:buFont typeface="Wingdings" panose="05000000000000000000" pitchFamily="2" charset="2"/>
              <a:buChar char="Ø"/>
            </a:pPr>
            <a:r>
              <a:rPr lang="en-US" sz="1400" b="1" dirty="0"/>
              <a:t>Unit Economics – the foundation for the model is understanding the fundamental unit economics of the enterprise and its business</a:t>
            </a:r>
          </a:p>
          <a:p>
            <a:pPr lvl="1">
              <a:lnSpc>
                <a:spcPct val="90000"/>
              </a:lnSpc>
              <a:buClr>
                <a:schemeClr val="accent1"/>
              </a:buClr>
              <a:buFont typeface="Wingdings" panose="05000000000000000000" pitchFamily="2" charset="2"/>
              <a:buChar char="Ø"/>
            </a:pPr>
            <a:r>
              <a:rPr lang="en-US" sz="1400" dirty="0"/>
              <a:t>What business is the Company in?</a:t>
            </a:r>
          </a:p>
          <a:p>
            <a:pPr lvl="1">
              <a:lnSpc>
                <a:spcPct val="90000"/>
              </a:lnSpc>
              <a:buClr>
                <a:schemeClr val="accent1"/>
              </a:buClr>
              <a:buFont typeface="Wingdings" panose="05000000000000000000" pitchFamily="2" charset="2"/>
              <a:buChar char="Ø"/>
            </a:pPr>
            <a:r>
              <a:rPr lang="en-US" sz="1400" dirty="0"/>
              <a:t>Based on understanding its business and business model, the key drivers are developed</a:t>
            </a:r>
          </a:p>
          <a:p>
            <a:pPr lvl="1">
              <a:lnSpc>
                <a:spcPct val="90000"/>
              </a:lnSpc>
              <a:buClr>
                <a:schemeClr val="accent1"/>
              </a:buClr>
              <a:buFont typeface="Wingdings" panose="05000000000000000000" pitchFamily="2" charset="2"/>
              <a:buChar char="Ø"/>
            </a:pPr>
            <a:r>
              <a:rPr lang="en-US" sz="1400" dirty="0"/>
              <a:t>The base level of the economic unit which drives the company’s business</a:t>
            </a:r>
          </a:p>
          <a:p>
            <a:pPr lvl="2">
              <a:lnSpc>
                <a:spcPct val="90000"/>
              </a:lnSpc>
              <a:buClr>
                <a:schemeClr val="accent1"/>
              </a:buClr>
              <a:buFont typeface="Wingdings" panose="05000000000000000000" pitchFamily="2" charset="2"/>
              <a:buChar char="Ø"/>
            </a:pPr>
            <a:r>
              <a:rPr lang="en-US" sz="1400" dirty="0"/>
              <a:t>Hotel rooms</a:t>
            </a:r>
          </a:p>
          <a:p>
            <a:pPr lvl="2">
              <a:lnSpc>
                <a:spcPct val="90000"/>
              </a:lnSpc>
              <a:buClr>
                <a:schemeClr val="accent1"/>
              </a:buClr>
              <a:buFont typeface="Wingdings" panose="05000000000000000000" pitchFamily="2" charset="2"/>
              <a:buChar char="Ø"/>
            </a:pPr>
            <a:r>
              <a:rPr lang="en-US" sz="1400" dirty="0"/>
              <a:t>Airline seat passenger miles</a:t>
            </a:r>
          </a:p>
          <a:p>
            <a:pPr lvl="2">
              <a:lnSpc>
                <a:spcPct val="90000"/>
              </a:lnSpc>
              <a:buClr>
                <a:schemeClr val="accent1"/>
              </a:buClr>
              <a:buFont typeface="Wingdings" panose="05000000000000000000" pitchFamily="2" charset="2"/>
              <a:buChar char="Ø"/>
            </a:pPr>
            <a:r>
              <a:rPr lang="en-US" sz="1400" dirty="0"/>
              <a:t>Aluminum ingots</a:t>
            </a:r>
          </a:p>
          <a:p>
            <a:pPr lvl="2">
              <a:lnSpc>
                <a:spcPct val="90000"/>
              </a:lnSpc>
              <a:buClr>
                <a:schemeClr val="accent1"/>
              </a:buClr>
              <a:buFont typeface="Wingdings" panose="05000000000000000000" pitchFamily="2" charset="2"/>
              <a:buChar char="Ø"/>
            </a:pPr>
            <a:r>
              <a:rPr lang="en-US" sz="1400" dirty="0"/>
              <a:t>Widgets made and sold – soda cans, solar panels, jet engines, consulting hours</a:t>
            </a:r>
          </a:p>
          <a:p>
            <a:pPr lvl="1">
              <a:lnSpc>
                <a:spcPct val="90000"/>
              </a:lnSpc>
              <a:buClr>
                <a:schemeClr val="accent1"/>
              </a:buClr>
              <a:buFont typeface="Wingdings" panose="05000000000000000000" pitchFamily="2" charset="2"/>
              <a:buChar char="Ø"/>
            </a:pPr>
            <a:r>
              <a:rPr lang="en-US" sz="1400" dirty="0"/>
              <a:t>What drives the revenues and how are the units priced?</a:t>
            </a:r>
          </a:p>
          <a:p>
            <a:pPr lvl="1">
              <a:lnSpc>
                <a:spcPct val="90000"/>
              </a:lnSpc>
              <a:buClr>
                <a:schemeClr val="accent1"/>
              </a:buClr>
              <a:buFont typeface="Wingdings" panose="05000000000000000000" pitchFamily="2" charset="2"/>
              <a:buChar char="Ø"/>
            </a:pPr>
            <a:r>
              <a:rPr lang="en-US" sz="1400" dirty="0"/>
              <a:t>What drives the costs and components of the costs </a:t>
            </a:r>
            <a:r>
              <a:rPr lang="en-US" sz="1400" dirty="0" err="1"/>
              <a:t>tructure</a:t>
            </a:r>
            <a:r>
              <a:rPr lang="en-US" sz="1400" dirty="0"/>
              <a:t>, including all external drivers</a:t>
            </a:r>
          </a:p>
        </p:txBody>
      </p:sp>
    </p:spTree>
    <p:extLst>
      <p:ext uri="{BB962C8B-B14F-4D97-AF65-F5344CB8AC3E}">
        <p14:creationId xmlns:p14="http://schemas.microsoft.com/office/powerpoint/2010/main" val="1307947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Revenue</a:t>
            </a:r>
          </a:p>
          <a:p>
            <a:pPr lvl="1">
              <a:lnSpc>
                <a:spcPct val="90000"/>
              </a:lnSpc>
              <a:buClr>
                <a:schemeClr val="accent1"/>
              </a:buClr>
              <a:buFont typeface="Wingdings" panose="05000000000000000000" pitchFamily="2" charset="2"/>
              <a:buChar char="Ø"/>
            </a:pPr>
            <a:r>
              <a:rPr lang="en-US" sz="1400" dirty="0"/>
              <a:t>Growth rate includes the </a:t>
            </a:r>
            <a:r>
              <a:rPr lang="en-US" sz="1400" dirty="0" err="1"/>
              <a:t>combnation</a:t>
            </a:r>
            <a:r>
              <a:rPr lang="en-US" sz="1400" dirty="0"/>
              <a:t> of two components</a:t>
            </a:r>
          </a:p>
          <a:p>
            <a:pPr lvl="2">
              <a:lnSpc>
                <a:spcPct val="90000"/>
              </a:lnSpc>
              <a:buClr>
                <a:schemeClr val="accent1"/>
              </a:buClr>
              <a:buFont typeface="Wingdings" panose="05000000000000000000" pitchFamily="2" charset="2"/>
              <a:buChar char="Ø"/>
            </a:pPr>
            <a:r>
              <a:rPr lang="en-US" sz="1400" dirty="0"/>
              <a:t>Price - Per unit pricing</a:t>
            </a:r>
          </a:p>
          <a:p>
            <a:pPr lvl="2">
              <a:lnSpc>
                <a:spcPct val="90000"/>
              </a:lnSpc>
              <a:buClr>
                <a:schemeClr val="accent1"/>
              </a:buClr>
              <a:buFont typeface="Wingdings" panose="05000000000000000000" pitchFamily="2" charset="2"/>
              <a:buChar char="Ø"/>
            </a:pPr>
            <a:r>
              <a:rPr lang="en-US" sz="1400" dirty="0"/>
              <a:t>Volume - Number of units sold</a:t>
            </a:r>
          </a:p>
          <a:p>
            <a:pPr lvl="1">
              <a:lnSpc>
                <a:spcPct val="90000"/>
              </a:lnSpc>
              <a:buClr>
                <a:schemeClr val="accent1"/>
              </a:buClr>
              <a:buFont typeface="Wingdings" panose="05000000000000000000" pitchFamily="2" charset="2"/>
              <a:buChar char="Ø"/>
            </a:pPr>
            <a:r>
              <a:rPr lang="en-US" sz="1400" dirty="0"/>
              <a:t>Seasonality</a:t>
            </a:r>
          </a:p>
          <a:p>
            <a:pPr lvl="1">
              <a:lnSpc>
                <a:spcPct val="90000"/>
              </a:lnSpc>
              <a:buClr>
                <a:schemeClr val="accent1"/>
              </a:buClr>
              <a:buFont typeface="Wingdings" panose="05000000000000000000" pitchFamily="2" charset="2"/>
              <a:buChar char="Ø"/>
            </a:pPr>
            <a:r>
              <a:rPr lang="en-US" sz="1400" dirty="0"/>
              <a:t>Current, prior and ex[</a:t>
            </a:r>
            <a:r>
              <a:rPr lang="en-US" sz="1400" dirty="0" err="1"/>
              <a:t>ected</a:t>
            </a:r>
            <a:r>
              <a:rPr lang="en-US" sz="1400" dirty="0"/>
              <a:t> </a:t>
            </a:r>
            <a:r>
              <a:rPr lang="en-US" sz="1400" dirty="0" err="1"/>
              <a:t>ecominn</a:t>
            </a:r>
            <a:r>
              <a:rPr lang="en-US" sz="1400" dirty="0"/>
              <a:t> conditions impact – e.g. recession, GFC, etc.</a:t>
            </a:r>
          </a:p>
          <a:p>
            <a:pPr lvl="1">
              <a:lnSpc>
                <a:spcPct val="90000"/>
              </a:lnSpc>
              <a:buClr>
                <a:schemeClr val="accent1"/>
              </a:buClr>
              <a:buFont typeface="Wingdings" panose="05000000000000000000" pitchFamily="2" charset="2"/>
              <a:buChar char="Ø"/>
            </a:pPr>
            <a:r>
              <a:rPr lang="en-US" sz="1400" dirty="0"/>
              <a:t>Link unit volumes and price growth to sales and marketing plans – dollars spent and their expected results based on experience</a:t>
            </a:r>
          </a:p>
          <a:p>
            <a:pPr lvl="1">
              <a:lnSpc>
                <a:spcPct val="90000"/>
              </a:lnSpc>
              <a:buClr>
                <a:schemeClr val="accent1"/>
              </a:buClr>
              <a:buFont typeface="Wingdings" panose="05000000000000000000" pitchFamily="2" charset="2"/>
              <a:buChar char="Ø"/>
            </a:pPr>
            <a:r>
              <a:rPr lang="en-US" sz="1400" dirty="0"/>
              <a:t>Requires intimate knowledge of the company business model, their customers and trends</a:t>
            </a:r>
          </a:p>
          <a:p>
            <a:pPr lvl="1">
              <a:lnSpc>
                <a:spcPct val="90000"/>
              </a:lnSpc>
              <a:buClr>
                <a:schemeClr val="accent1"/>
              </a:buClr>
              <a:buFont typeface="Wingdings" panose="05000000000000000000" pitchFamily="2" charset="2"/>
              <a:buChar char="Ø"/>
            </a:pPr>
            <a:r>
              <a:rPr lang="en-US" sz="1400" dirty="0"/>
              <a:t>Recurring revenue, subscription versus backlog or sales plans</a:t>
            </a:r>
          </a:p>
          <a:p>
            <a:pPr>
              <a:lnSpc>
                <a:spcPct val="90000"/>
              </a:lnSpc>
              <a:buClr>
                <a:schemeClr val="accent1"/>
              </a:buClr>
              <a:buFont typeface="Wingdings" panose="05000000000000000000" pitchFamily="2" charset="2"/>
              <a:buChar char="Ø"/>
            </a:pPr>
            <a:r>
              <a:rPr lang="en-US" sz="1400" b="1" dirty="0"/>
              <a:t>COGS</a:t>
            </a:r>
          </a:p>
          <a:p>
            <a:pPr lvl="1">
              <a:lnSpc>
                <a:spcPct val="90000"/>
              </a:lnSpc>
              <a:buClr>
                <a:schemeClr val="accent1"/>
              </a:buClr>
              <a:buFont typeface="Wingdings" panose="05000000000000000000" pitchFamily="2" charset="2"/>
              <a:buChar char="Ø"/>
            </a:pPr>
            <a:r>
              <a:rPr lang="en-US" sz="1400" dirty="0"/>
              <a:t>Unit economics fixed and variable costs, </a:t>
            </a:r>
          </a:p>
          <a:p>
            <a:pPr lvl="1">
              <a:lnSpc>
                <a:spcPct val="90000"/>
              </a:lnSpc>
              <a:buClr>
                <a:schemeClr val="accent1"/>
              </a:buClr>
              <a:buFont typeface="Wingdings" panose="05000000000000000000" pitchFamily="2" charset="2"/>
              <a:buChar char="Ø"/>
            </a:pPr>
            <a:r>
              <a:rPr lang="en-US" sz="1400" dirty="0"/>
              <a:t>Components, raw materials, labor, cost of </a:t>
            </a:r>
            <a:r>
              <a:rPr lang="en-US" sz="1400" dirty="0" err="1"/>
              <a:t>production,freight</a:t>
            </a:r>
            <a:r>
              <a:rPr lang="en-US" sz="1400" dirty="0"/>
              <a:t>, storage and relocation costs</a:t>
            </a:r>
          </a:p>
          <a:p>
            <a:pPr lvl="1">
              <a:lnSpc>
                <a:spcPct val="90000"/>
              </a:lnSpc>
              <a:buClr>
                <a:schemeClr val="accent1"/>
              </a:buClr>
              <a:buFont typeface="Wingdings" panose="05000000000000000000" pitchFamily="2" charset="2"/>
              <a:buChar char="Ø"/>
            </a:pPr>
            <a:r>
              <a:rPr lang="en-US" sz="1400" dirty="0"/>
              <a:t>Related to inventory, lead times and investments (Balance sheet, discussed later) (C&amp;CF)</a:t>
            </a:r>
          </a:p>
        </p:txBody>
      </p:sp>
    </p:spTree>
    <p:extLst>
      <p:ext uri="{BB962C8B-B14F-4D97-AF65-F5344CB8AC3E}">
        <p14:creationId xmlns:p14="http://schemas.microsoft.com/office/powerpoint/2010/main" val="1543844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Sales and Marketing</a:t>
            </a:r>
          </a:p>
          <a:p>
            <a:pPr lvl="1">
              <a:lnSpc>
                <a:spcPct val="90000"/>
              </a:lnSpc>
              <a:buClr>
                <a:schemeClr val="accent1"/>
              </a:buClr>
              <a:buFont typeface="Wingdings" panose="05000000000000000000" pitchFamily="2" charset="2"/>
              <a:buChar char="Ø"/>
            </a:pPr>
            <a:r>
              <a:rPr lang="en-US" sz="1400" dirty="0"/>
              <a:t>Plans must be provided by the company and linked to the unit sales volumes expectations, with some periodic lag component</a:t>
            </a:r>
          </a:p>
          <a:p>
            <a:pPr lvl="1">
              <a:lnSpc>
                <a:spcPct val="90000"/>
              </a:lnSpc>
              <a:buClr>
                <a:schemeClr val="accent1"/>
              </a:buClr>
              <a:buFont typeface="Wingdings" panose="05000000000000000000" pitchFamily="2" charset="2"/>
              <a:buChar char="Ø"/>
            </a:pPr>
            <a:r>
              <a:rPr lang="en-US" sz="1400" dirty="0"/>
              <a:t>Sales and marketing, including </a:t>
            </a:r>
            <a:r>
              <a:rPr lang="en-US" sz="1400" dirty="0" err="1"/>
              <a:t>dvertising</a:t>
            </a:r>
            <a:r>
              <a:rPr lang="en-US" sz="1400" dirty="0"/>
              <a:t> may be prior to unit sales</a:t>
            </a:r>
          </a:p>
          <a:p>
            <a:pPr lvl="1">
              <a:lnSpc>
                <a:spcPct val="90000"/>
              </a:lnSpc>
              <a:buClr>
                <a:schemeClr val="accent1"/>
              </a:buClr>
              <a:buFont typeface="Wingdings" panose="05000000000000000000" pitchFamily="2" charset="2"/>
              <a:buChar char="Ø"/>
            </a:pPr>
            <a:r>
              <a:rPr lang="en-US" sz="1400" dirty="0"/>
              <a:t>Commission paid concurrently with unit sales</a:t>
            </a:r>
          </a:p>
          <a:p>
            <a:pPr>
              <a:lnSpc>
                <a:spcPct val="90000"/>
              </a:lnSpc>
              <a:buClr>
                <a:schemeClr val="accent1"/>
              </a:buClr>
              <a:buFont typeface="Wingdings" panose="05000000000000000000" pitchFamily="2" charset="2"/>
              <a:buChar char="Ø"/>
            </a:pPr>
            <a:r>
              <a:rPr lang="en-US" sz="1400" b="1" dirty="0"/>
              <a:t>Operating Expenses (Headcount, Manufacturing and Overhead)</a:t>
            </a:r>
          </a:p>
          <a:p>
            <a:pPr lvl="1">
              <a:lnSpc>
                <a:spcPct val="90000"/>
              </a:lnSpc>
              <a:buClr>
                <a:schemeClr val="accent1"/>
              </a:buClr>
              <a:buFont typeface="Wingdings" panose="05000000000000000000" pitchFamily="2" charset="2"/>
              <a:buChar char="Ø"/>
            </a:pPr>
            <a:r>
              <a:rPr lang="en-US" sz="1400" dirty="0"/>
              <a:t>Break headcount down by department</a:t>
            </a:r>
          </a:p>
          <a:p>
            <a:pPr lvl="1">
              <a:lnSpc>
                <a:spcPct val="90000"/>
              </a:lnSpc>
              <a:buClr>
                <a:schemeClr val="accent1"/>
              </a:buClr>
              <a:buFont typeface="Wingdings" panose="05000000000000000000" pitchFamily="2" charset="2"/>
              <a:buChar char="Ø"/>
            </a:pPr>
            <a:r>
              <a:rPr lang="en-US" sz="1400" dirty="0"/>
              <a:t>Ensure step function of headcount is built into model – can’t hire ½ a person</a:t>
            </a:r>
          </a:p>
          <a:p>
            <a:pPr>
              <a:lnSpc>
                <a:spcPct val="90000"/>
              </a:lnSpc>
              <a:buClr>
                <a:schemeClr val="accent1"/>
              </a:buClr>
              <a:buFont typeface="Wingdings" panose="05000000000000000000" pitchFamily="2" charset="2"/>
              <a:buChar char="Ø"/>
            </a:pPr>
            <a:r>
              <a:rPr lang="en-US" sz="1400" b="1" dirty="0"/>
              <a:t>Operations and Maintenance</a:t>
            </a:r>
          </a:p>
          <a:p>
            <a:pPr lvl="1">
              <a:lnSpc>
                <a:spcPct val="90000"/>
              </a:lnSpc>
              <a:buClr>
                <a:schemeClr val="accent1"/>
              </a:buClr>
              <a:buFont typeface="Wingdings" panose="05000000000000000000" pitchFamily="2" charset="2"/>
              <a:buChar char="Ø"/>
            </a:pPr>
            <a:r>
              <a:rPr lang="en-US" sz="1400" dirty="0"/>
              <a:t>Especially important for capital intensive and technical businesses</a:t>
            </a:r>
          </a:p>
          <a:p>
            <a:pPr lvl="2">
              <a:lnSpc>
                <a:spcPct val="90000"/>
              </a:lnSpc>
              <a:buClr>
                <a:schemeClr val="accent1"/>
              </a:buClr>
              <a:buFont typeface="Wingdings" panose="05000000000000000000" pitchFamily="2" charset="2"/>
              <a:buChar char="Ø"/>
            </a:pPr>
            <a:r>
              <a:rPr lang="en-US" sz="1400" dirty="0"/>
              <a:t>Power and energy</a:t>
            </a:r>
          </a:p>
          <a:p>
            <a:pPr lvl="2">
              <a:lnSpc>
                <a:spcPct val="90000"/>
              </a:lnSpc>
              <a:buClr>
                <a:schemeClr val="accent1"/>
              </a:buClr>
              <a:buFont typeface="Wingdings" panose="05000000000000000000" pitchFamily="2" charset="2"/>
              <a:buChar char="Ø"/>
            </a:pPr>
            <a:r>
              <a:rPr lang="en-US" sz="1400" dirty="0"/>
              <a:t>Chemical plants, </a:t>
            </a:r>
            <a:r>
              <a:rPr lang="en-US" sz="1400" dirty="0" err="1"/>
              <a:t>etc</a:t>
            </a:r>
            <a:endParaRPr lang="en-US" sz="1400" dirty="0"/>
          </a:p>
          <a:p>
            <a:pPr marL="457063" lvl="1" indent="0">
              <a:lnSpc>
                <a:spcPct val="90000"/>
              </a:lnSpc>
              <a:buClr>
                <a:schemeClr val="accent1"/>
              </a:buClr>
              <a:buNone/>
            </a:pPr>
            <a:endParaRPr lang="en-US" sz="1200" dirty="0"/>
          </a:p>
        </p:txBody>
      </p:sp>
    </p:spTree>
    <p:extLst>
      <p:ext uri="{BB962C8B-B14F-4D97-AF65-F5344CB8AC3E}">
        <p14:creationId xmlns:p14="http://schemas.microsoft.com/office/powerpoint/2010/main" val="3284276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Risk Analysis Overview</a:t>
            </a:r>
          </a:p>
        </p:txBody>
      </p:sp>
      <p:sp>
        <p:nvSpPr>
          <p:cNvPr id="14" name="Content Placeholder 13"/>
          <p:cNvSpPr>
            <a:spLocks noGrp="1"/>
          </p:cNvSpPr>
          <p:nvPr>
            <p:ph idx="1"/>
          </p:nvPr>
        </p:nvSpPr>
        <p:spPr>
          <a:xfrm>
            <a:off x="1103024" y="2452350"/>
            <a:ext cx="9944388" cy="4100850"/>
          </a:xfrm>
        </p:spPr>
        <p:txBody>
          <a:bodyPr>
            <a:normAutofit/>
          </a:bodyPr>
          <a:lstStyle/>
          <a:p>
            <a:pPr>
              <a:lnSpc>
                <a:spcPct val="90000"/>
              </a:lnSpc>
            </a:pPr>
            <a:r>
              <a:rPr lang="en-US" sz="1400" b="1" dirty="0"/>
              <a:t>Credit risk analysis involves the analysis of an obligor to determine their creditworthiness regarding their ability to repay and service (payment of periodic interest payments) a debt. </a:t>
            </a:r>
          </a:p>
          <a:p>
            <a:pPr>
              <a:lnSpc>
                <a:spcPct val="90000"/>
              </a:lnSpc>
              <a:buClr>
                <a:schemeClr val="accent1"/>
              </a:buClr>
              <a:buFont typeface="Wingdings" panose="05000000000000000000" pitchFamily="2" charset="2"/>
              <a:buChar char="Ø"/>
            </a:pPr>
            <a:r>
              <a:rPr lang="en-US" sz="1400" dirty="0"/>
              <a:t>The foremost consideration for repayment of a debt, is the obligor's “Willingness and Preparedness” to repay the debt – do they have any intention of repaying the debt, and do they have the capacity to do so?</a:t>
            </a:r>
          </a:p>
          <a:p>
            <a:pPr>
              <a:lnSpc>
                <a:spcPct val="90000"/>
              </a:lnSpc>
              <a:buClr>
                <a:schemeClr val="accent1"/>
              </a:buClr>
              <a:buFont typeface="Wingdings" panose="05000000000000000000" pitchFamily="2" charset="2"/>
              <a:buChar char="Ø"/>
            </a:pPr>
            <a:r>
              <a:rPr lang="en-US" sz="1400" b="1" dirty="0"/>
              <a:t>5 C’s of Credit:</a:t>
            </a:r>
          </a:p>
          <a:p>
            <a:pPr marL="914400" indent="-457200">
              <a:lnSpc>
                <a:spcPct val="90000"/>
              </a:lnSpc>
              <a:buClr>
                <a:schemeClr val="accent1"/>
              </a:buClr>
              <a:buFont typeface="+mj-lt"/>
              <a:buAutoNum type="arabicPeriod"/>
            </a:pPr>
            <a:r>
              <a:rPr lang="en-US" sz="1400" b="1" dirty="0"/>
              <a:t>Character</a:t>
            </a:r>
            <a:r>
              <a:rPr lang="en-US" sz="1400" dirty="0"/>
              <a:t> – see discussion of the Client Acceptance Memorandum (CAM)</a:t>
            </a:r>
          </a:p>
          <a:p>
            <a:pPr marL="914400" indent="-457200">
              <a:lnSpc>
                <a:spcPct val="90000"/>
              </a:lnSpc>
              <a:buClr>
                <a:schemeClr val="accent1"/>
              </a:buClr>
              <a:buFont typeface="+mj-lt"/>
              <a:buAutoNum type="arabicPeriod"/>
            </a:pPr>
            <a:r>
              <a:rPr lang="en-US" sz="1400" b="1" dirty="0"/>
              <a:t>Collateral</a:t>
            </a:r>
            <a:r>
              <a:rPr lang="en-US" sz="1400" dirty="0"/>
              <a:t> – as a second source of repayment in the event of default and the needs of the lender to satisfy the obligation through liquidation of collateral.</a:t>
            </a:r>
          </a:p>
          <a:p>
            <a:pPr marL="914400" indent="-457200">
              <a:lnSpc>
                <a:spcPct val="90000"/>
              </a:lnSpc>
              <a:buClr>
                <a:schemeClr val="accent1"/>
              </a:buClr>
              <a:buFont typeface="+mj-lt"/>
              <a:buAutoNum type="arabicPeriod"/>
            </a:pPr>
            <a:r>
              <a:rPr lang="en-US" sz="1400" b="1" dirty="0"/>
              <a:t>Capital</a:t>
            </a:r>
            <a:r>
              <a:rPr lang="en-US" sz="1400" dirty="0"/>
              <a:t> – adequacy of amount of funding for a business to execute its plan and sufficient investment at risk on the part of the enterprise and principals representing the borrower.</a:t>
            </a:r>
          </a:p>
          <a:p>
            <a:pPr marL="914400" indent="-457200">
              <a:lnSpc>
                <a:spcPct val="90000"/>
              </a:lnSpc>
              <a:buClr>
                <a:schemeClr val="accent1"/>
              </a:buClr>
              <a:buFont typeface="+mj-lt"/>
              <a:buAutoNum type="arabicPeriod"/>
            </a:pPr>
            <a:r>
              <a:rPr lang="en-US" sz="1400" b="1" dirty="0"/>
              <a:t>Capacity</a:t>
            </a:r>
            <a:r>
              <a:rPr lang="en-US" sz="1400" dirty="0"/>
              <a:t> – as determined by the collateral and debt service capability as forecast in projections and based on historical proven experience of the borrower. The Capacity “C” incorporates the notion of Cash, Cash Flow and Coverage Ratios (debt Service and leverage, as discussed in Chapter 1.)</a:t>
            </a:r>
          </a:p>
          <a:p>
            <a:pPr marL="914400" indent="-457200">
              <a:lnSpc>
                <a:spcPct val="90000"/>
              </a:lnSpc>
              <a:buClr>
                <a:schemeClr val="accent1"/>
              </a:buClr>
              <a:buFont typeface="+mj-lt"/>
              <a:buAutoNum type="arabicPeriod"/>
            </a:pPr>
            <a:r>
              <a:rPr lang="en-US" sz="1400" b="1" dirty="0"/>
              <a:t>Conditions</a:t>
            </a:r>
            <a:r>
              <a:rPr lang="en-US" sz="1400" dirty="0"/>
              <a:t> – the structure of the loan and the documentation stipulations</a:t>
            </a:r>
          </a:p>
          <a:p>
            <a:pPr>
              <a:lnSpc>
                <a:spcPct val="90000"/>
              </a:lnSpc>
              <a:buClr>
                <a:schemeClr val="accent1"/>
              </a:buClr>
              <a:buFont typeface="Wingdings" panose="05000000000000000000" pitchFamily="2" charset="2"/>
              <a:buChar char="Ø"/>
            </a:pPr>
            <a:r>
              <a:rPr lang="en-US" sz="1400" b="1" dirty="0"/>
              <a:t>Credit Risk/Default and Loss in Event of Default</a:t>
            </a:r>
            <a:r>
              <a:rPr lang="en-US" sz="1400" dirty="0"/>
              <a:t> – The purpose of Credit Analysis is to mitigate Credit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a:solidFill>
                  <a:srgbClr val="FFFFFF"/>
                </a:solidFill>
              </a:rPr>
              <a:t>“Modeling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Working Capital</a:t>
            </a:r>
          </a:p>
          <a:p>
            <a:pPr lvl="1">
              <a:lnSpc>
                <a:spcPct val="90000"/>
              </a:lnSpc>
              <a:buClr>
                <a:schemeClr val="accent1"/>
              </a:buClr>
              <a:buFont typeface="Wingdings" panose="05000000000000000000" pitchFamily="2" charset="2"/>
              <a:buChar char="Ø"/>
            </a:pPr>
            <a:r>
              <a:rPr lang="en-US" sz="1400" dirty="0"/>
              <a:t>CPLTD – Current Portion of Long term debt</a:t>
            </a:r>
          </a:p>
          <a:p>
            <a:pPr lvl="1">
              <a:lnSpc>
                <a:spcPct val="90000"/>
              </a:lnSpc>
              <a:buClr>
                <a:schemeClr val="accent1"/>
              </a:buClr>
              <a:buFont typeface="Wingdings" panose="05000000000000000000" pitchFamily="2" charset="2"/>
              <a:buChar char="Ø"/>
            </a:pPr>
            <a:r>
              <a:rPr lang="en-US" sz="1400" dirty="0"/>
              <a:t>Accounts Receivable</a:t>
            </a:r>
          </a:p>
          <a:p>
            <a:pPr lvl="2">
              <a:lnSpc>
                <a:spcPct val="90000"/>
              </a:lnSpc>
              <a:buClr>
                <a:schemeClr val="accent1"/>
              </a:buClr>
              <a:buFont typeface="Wingdings" panose="05000000000000000000" pitchFamily="2" charset="2"/>
              <a:buChar char="Ø"/>
            </a:pPr>
            <a:r>
              <a:rPr lang="en-US" sz="1400" dirty="0"/>
              <a:t>Collection days and ageing as well as bad debts</a:t>
            </a:r>
          </a:p>
          <a:p>
            <a:pPr lvl="2">
              <a:lnSpc>
                <a:spcPct val="90000"/>
              </a:lnSpc>
              <a:buClr>
                <a:schemeClr val="accent1"/>
              </a:buClr>
              <a:buFont typeface="Wingdings" panose="05000000000000000000" pitchFamily="2" charset="2"/>
              <a:buChar char="Ø"/>
            </a:pPr>
            <a:r>
              <a:rPr lang="en-US" sz="1400" dirty="0"/>
              <a:t>Days Receivable = (AR / Sales) * 365</a:t>
            </a:r>
          </a:p>
          <a:p>
            <a:pPr lvl="2">
              <a:lnSpc>
                <a:spcPct val="90000"/>
              </a:lnSpc>
              <a:buClr>
                <a:schemeClr val="accent1"/>
              </a:buClr>
              <a:buFont typeface="Wingdings" panose="05000000000000000000" pitchFamily="2" charset="2"/>
              <a:buChar char="Ø"/>
            </a:pPr>
            <a:r>
              <a:rPr lang="en-US" sz="1400" dirty="0"/>
              <a:t>Forecasts can be sensitive to changes in collections cycles</a:t>
            </a:r>
          </a:p>
          <a:p>
            <a:pPr lvl="1">
              <a:lnSpc>
                <a:spcPct val="90000"/>
              </a:lnSpc>
              <a:buClr>
                <a:schemeClr val="accent1"/>
              </a:buClr>
              <a:buFont typeface="Wingdings" panose="05000000000000000000" pitchFamily="2" charset="2"/>
              <a:buChar char="Ø"/>
            </a:pPr>
            <a:r>
              <a:rPr lang="en-US" sz="1400" dirty="0"/>
              <a:t>Inventory</a:t>
            </a:r>
          </a:p>
          <a:p>
            <a:pPr lvl="1">
              <a:lnSpc>
                <a:spcPct val="90000"/>
              </a:lnSpc>
              <a:buClr>
                <a:schemeClr val="accent1"/>
              </a:buClr>
              <a:buFont typeface="Wingdings" panose="05000000000000000000" pitchFamily="2" charset="2"/>
              <a:buChar char="Ø"/>
            </a:pPr>
            <a:r>
              <a:rPr lang="en-US" sz="1400" dirty="0"/>
              <a:t>Raw Materials</a:t>
            </a:r>
          </a:p>
          <a:p>
            <a:pPr lvl="1">
              <a:lnSpc>
                <a:spcPct val="90000"/>
              </a:lnSpc>
              <a:buClr>
                <a:schemeClr val="accent1"/>
              </a:buClr>
              <a:buFont typeface="Wingdings" panose="05000000000000000000" pitchFamily="2" charset="2"/>
              <a:buChar char="Ø"/>
            </a:pPr>
            <a:r>
              <a:rPr lang="en-US" sz="1400" dirty="0"/>
              <a:t>Work in Process</a:t>
            </a:r>
          </a:p>
          <a:p>
            <a:pPr lvl="1">
              <a:lnSpc>
                <a:spcPct val="90000"/>
              </a:lnSpc>
              <a:buClr>
                <a:schemeClr val="accent1"/>
              </a:buClr>
              <a:buFont typeface="Wingdings" panose="05000000000000000000" pitchFamily="2" charset="2"/>
              <a:buChar char="Ø"/>
            </a:pPr>
            <a:r>
              <a:rPr lang="en-US" sz="1400" dirty="0"/>
              <a:t>Finished goods</a:t>
            </a:r>
          </a:p>
          <a:p>
            <a:pPr lvl="1">
              <a:lnSpc>
                <a:spcPct val="90000"/>
              </a:lnSpc>
              <a:buClr>
                <a:schemeClr val="accent1"/>
              </a:buClr>
              <a:buFont typeface="Wingdings" panose="05000000000000000000" pitchFamily="2" charset="2"/>
              <a:buChar char="Ø"/>
            </a:pPr>
            <a:r>
              <a:rPr lang="en-US" sz="1400" dirty="0"/>
              <a:t>Include lead time, prepayments, relocation, storage, freight in and out, </a:t>
            </a:r>
            <a:r>
              <a:rPr lang="en-US" sz="1400" dirty="0" err="1"/>
              <a:t>etc</a:t>
            </a:r>
            <a:endParaRPr lang="en-US" sz="1400" b="1" dirty="0"/>
          </a:p>
          <a:p>
            <a:pPr lvl="1">
              <a:lnSpc>
                <a:spcPct val="90000"/>
              </a:lnSpc>
              <a:buClr>
                <a:schemeClr val="accent1"/>
              </a:buClr>
              <a:buFont typeface="Wingdings" panose="05000000000000000000" pitchFamily="2" charset="2"/>
              <a:buChar char="Ø"/>
            </a:pPr>
            <a:endParaRPr lang="en-US" sz="1200" dirty="0"/>
          </a:p>
        </p:txBody>
      </p:sp>
    </p:spTree>
    <p:extLst>
      <p:ext uri="{BB962C8B-B14F-4D97-AF65-F5344CB8AC3E}">
        <p14:creationId xmlns:p14="http://schemas.microsoft.com/office/powerpoint/2010/main" val="191401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068110" y="202922"/>
            <a:ext cx="9293502"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Capital Assets / Fixed Assets and Capital Expenditures</a:t>
            </a:r>
          </a:p>
          <a:p>
            <a:pPr lvl="1">
              <a:lnSpc>
                <a:spcPct val="90000"/>
              </a:lnSpc>
              <a:buClr>
                <a:schemeClr val="accent1"/>
              </a:buClr>
              <a:buFont typeface="Wingdings" panose="05000000000000000000" pitchFamily="2" charset="2"/>
              <a:buChar char="Ø"/>
            </a:pPr>
            <a:r>
              <a:rPr lang="en-US" sz="1400" dirty="0"/>
              <a:t>Consider age of equipment</a:t>
            </a:r>
          </a:p>
          <a:p>
            <a:pPr lvl="1">
              <a:lnSpc>
                <a:spcPct val="90000"/>
              </a:lnSpc>
              <a:buClr>
                <a:schemeClr val="accent1"/>
              </a:buClr>
              <a:buFont typeface="Wingdings" panose="05000000000000000000" pitchFamily="2" charset="2"/>
              <a:buChar char="Ø"/>
            </a:pPr>
            <a:r>
              <a:rPr lang="en-US" sz="1400" dirty="0"/>
              <a:t>Sale of assets</a:t>
            </a:r>
          </a:p>
          <a:p>
            <a:pPr lvl="1">
              <a:lnSpc>
                <a:spcPct val="90000"/>
              </a:lnSpc>
              <a:buClr>
                <a:schemeClr val="accent1"/>
              </a:buClr>
              <a:buFont typeface="Wingdings" panose="05000000000000000000" pitchFamily="2" charset="2"/>
              <a:buChar char="Ø"/>
            </a:pPr>
            <a:r>
              <a:rPr lang="en-US" sz="1400" dirty="0" err="1"/>
              <a:t>Facilties</a:t>
            </a:r>
            <a:r>
              <a:rPr lang="en-US" sz="1400" dirty="0"/>
              <a:t> rationalization</a:t>
            </a:r>
          </a:p>
          <a:p>
            <a:pPr lvl="1">
              <a:lnSpc>
                <a:spcPct val="90000"/>
              </a:lnSpc>
              <a:buClr>
                <a:schemeClr val="accent1"/>
              </a:buClr>
              <a:buFont typeface="Wingdings" panose="05000000000000000000" pitchFamily="2" charset="2"/>
              <a:buChar char="Ø"/>
            </a:pPr>
            <a:r>
              <a:rPr lang="en-US" sz="1400" dirty="0"/>
              <a:t>Environmental clean-up</a:t>
            </a:r>
          </a:p>
          <a:p>
            <a:pPr lvl="1">
              <a:lnSpc>
                <a:spcPct val="90000"/>
              </a:lnSpc>
              <a:buClr>
                <a:schemeClr val="accent1"/>
              </a:buClr>
              <a:buFont typeface="Wingdings" panose="05000000000000000000" pitchFamily="2" charset="2"/>
              <a:buChar char="Ø"/>
            </a:pPr>
            <a:r>
              <a:rPr lang="en-US" sz="1400" dirty="0"/>
              <a:t>Remediations</a:t>
            </a:r>
          </a:p>
          <a:p>
            <a:pPr lvl="1">
              <a:lnSpc>
                <a:spcPct val="90000"/>
              </a:lnSpc>
              <a:buClr>
                <a:schemeClr val="accent1"/>
              </a:buClr>
              <a:buFont typeface="Wingdings" panose="05000000000000000000" pitchFamily="2" charset="2"/>
              <a:buChar char="Ø"/>
            </a:pPr>
            <a:r>
              <a:rPr lang="en-US" sz="1400" dirty="0"/>
              <a:t>Safety standards</a:t>
            </a:r>
          </a:p>
          <a:p>
            <a:pPr lvl="1">
              <a:lnSpc>
                <a:spcPct val="90000"/>
              </a:lnSpc>
              <a:buClr>
                <a:schemeClr val="accent1"/>
              </a:buClr>
              <a:buFont typeface="Wingdings" panose="05000000000000000000" pitchFamily="2" charset="2"/>
              <a:buChar char="Ø"/>
            </a:pPr>
            <a:r>
              <a:rPr lang="en-US" sz="1400" dirty="0"/>
              <a:t>Other necessary upgrades to meet production, technology, information, reporting, and new products</a:t>
            </a:r>
          </a:p>
          <a:p>
            <a:pPr lvl="1">
              <a:lnSpc>
                <a:spcPct val="90000"/>
              </a:lnSpc>
              <a:buClr>
                <a:schemeClr val="accent1"/>
              </a:buClr>
              <a:buFont typeface="Wingdings" panose="05000000000000000000" pitchFamily="2" charset="2"/>
              <a:buChar char="Ø"/>
            </a:pPr>
            <a:r>
              <a:rPr lang="en-US" sz="1400" dirty="0"/>
              <a:t>Capital expenditure budgets need to be weighed regarding levels of importance and prioritized</a:t>
            </a:r>
          </a:p>
          <a:p>
            <a:pPr lvl="1">
              <a:lnSpc>
                <a:spcPct val="90000"/>
              </a:lnSpc>
              <a:buClr>
                <a:schemeClr val="accent1"/>
              </a:buClr>
              <a:buFont typeface="Wingdings" panose="05000000000000000000" pitchFamily="2" charset="2"/>
              <a:buChar char="Ø"/>
            </a:pPr>
            <a:r>
              <a:rPr lang="en-US" sz="1400" dirty="0"/>
              <a:t>Maintenance of equipment _ capital expenditures versus operating expenses</a:t>
            </a:r>
          </a:p>
        </p:txBody>
      </p:sp>
    </p:spTree>
    <p:extLst>
      <p:ext uri="{BB962C8B-B14F-4D97-AF65-F5344CB8AC3E}">
        <p14:creationId xmlns:p14="http://schemas.microsoft.com/office/powerpoint/2010/main" val="3400915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Cash Flow Analysis - Available</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Measures of Cash Flow</a:t>
            </a:r>
          </a:p>
          <a:p>
            <a:pPr>
              <a:lnSpc>
                <a:spcPct val="90000"/>
              </a:lnSpc>
              <a:buClr>
                <a:schemeClr val="accent1"/>
              </a:buClr>
              <a:buFont typeface="Wingdings" panose="05000000000000000000" pitchFamily="2" charset="2"/>
              <a:buChar char="Ø"/>
            </a:pPr>
            <a:r>
              <a:rPr lang="en-US" sz="1400" b="1" dirty="0"/>
              <a:t>EBITDA</a:t>
            </a:r>
          </a:p>
          <a:p>
            <a:pPr lvl="1">
              <a:lnSpc>
                <a:spcPct val="90000"/>
              </a:lnSpc>
              <a:buClr>
                <a:schemeClr val="accent1"/>
              </a:buClr>
              <a:buFont typeface="Wingdings" panose="05000000000000000000" pitchFamily="2" charset="2"/>
              <a:buChar char="Ø"/>
            </a:pPr>
            <a:r>
              <a:rPr lang="en-US" sz="1400" dirty="0"/>
              <a:t>Earnings Before Interest, Taxes, Depreciation and Amortization</a:t>
            </a:r>
          </a:p>
          <a:p>
            <a:pPr lvl="2">
              <a:lnSpc>
                <a:spcPct val="90000"/>
              </a:lnSpc>
              <a:buClr>
                <a:schemeClr val="accent1"/>
              </a:buClr>
              <a:buFont typeface="Wingdings" panose="05000000000000000000" pitchFamily="2" charset="2"/>
              <a:buChar char="Ø"/>
            </a:pPr>
            <a:r>
              <a:rPr lang="en-US" sz="1400" dirty="0"/>
              <a:t>Intended to represent the operating cash for of the enterprise</a:t>
            </a:r>
          </a:p>
          <a:p>
            <a:pPr>
              <a:lnSpc>
                <a:spcPct val="90000"/>
              </a:lnSpc>
              <a:buClr>
                <a:schemeClr val="accent1"/>
              </a:buClr>
              <a:buFont typeface="Wingdings" panose="05000000000000000000" pitchFamily="2" charset="2"/>
              <a:buChar char="Ø"/>
            </a:pPr>
            <a:r>
              <a:rPr lang="en-US" sz="1400" b="1" dirty="0"/>
              <a:t>EBITDA less </a:t>
            </a:r>
            <a:r>
              <a:rPr lang="en-US" sz="1800" b="1" dirty="0">
                <a:sym typeface="Symbol" panose="05050102010706020507" pitchFamily="18" charset="2"/>
              </a:rPr>
              <a:t></a:t>
            </a:r>
            <a:r>
              <a:rPr lang="en-US" sz="1400" b="1" dirty="0"/>
              <a:t>Working Capital and </a:t>
            </a:r>
            <a:r>
              <a:rPr lang="en-US" sz="1400" b="1" dirty="0" err="1"/>
              <a:t>CapEx</a:t>
            </a:r>
            <a:endParaRPr lang="en-US" sz="1400" b="1" dirty="0"/>
          </a:p>
          <a:p>
            <a:pPr lvl="1">
              <a:lnSpc>
                <a:spcPct val="90000"/>
              </a:lnSpc>
              <a:buClr>
                <a:schemeClr val="accent1"/>
              </a:buClr>
              <a:buFont typeface="Wingdings" panose="05000000000000000000" pitchFamily="2" charset="2"/>
              <a:buChar char="Ø"/>
            </a:pPr>
            <a:r>
              <a:rPr lang="en-US" sz="1400" dirty="0"/>
              <a:t>More conservative measure</a:t>
            </a:r>
          </a:p>
          <a:p>
            <a:pPr lvl="1">
              <a:lnSpc>
                <a:spcPct val="90000"/>
              </a:lnSpc>
              <a:buClr>
                <a:schemeClr val="accent1"/>
              </a:buClr>
              <a:buFont typeface="Wingdings" panose="05000000000000000000" pitchFamily="2" charset="2"/>
              <a:buChar char="Ø"/>
            </a:pPr>
            <a:r>
              <a:rPr lang="en-US" sz="1400" dirty="0"/>
              <a:t>Operating cash flow available for debt service</a:t>
            </a:r>
          </a:p>
          <a:p>
            <a:pPr>
              <a:lnSpc>
                <a:spcPct val="90000"/>
              </a:lnSpc>
              <a:buClr>
                <a:schemeClr val="accent1"/>
              </a:buClr>
              <a:buFont typeface="Wingdings" panose="05000000000000000000" pitchFamily="2" charset="2"/>
              <a:buChar char="Ø"/>
            </a:pPr>
            <a:r>
              <a:rPr lang="en-US" sz="1400" dirty="0"/>
              <a:t>Debt Service Requirements</a:t>
            </a:r>
          </a:p>
          <a:p>
            <a:pPr lvl="1">
              <a:lnSpc>
                <a:spcPct val="90000"/>
              </a:lnSpc>
              <a:buClr>
                <a:schemeClr val="accent1"/>
              </a:buClr>
              <a:buFont typeface="Wingdings" panose="05000000000000000000" pitchFamily="2" charset="2"/>
              <a:buChar char="Ø"/>
            </a:pPr>
            <a:r>
              <a:rPr lang="en-US" sz="1400" dirty="0"/>
              <a:t>Interest Expense</a:t>
            </a:r>
          </a:p>
          <a:p>
            <a:pPr lvl="2">
              <a:lnSpc>
                <a:spcPct val="90000"/>
              </a:lnSpc>
              <a:buClr>
                <a:schemeClr val="accent1"/>
              </a:buClr>
              <a:buFont typeface="Wingdings" panose="05000000000000000000" pitchFamily="2" charset="2"/>
              <a:buChar char="Ø"/>
            </a:pPr>
            <a:r>
              <a:rPr lang="en-US" sz="1400" dirty="0"/>
              <a:t>Senior (revolver and term, tranche A, B, etc.)</a:t>
            </a:r>
          </a:p>
          <a:p>
            <a:pPr lvl="2">
              <a:lnSpc>
                <a:spcPct val="90000"/>
              </a:lnSpc>
              <a:buClr>
                <a:schemeClr val="accent1"/>
              </a:buClr>
              <a:buFont typeface="Wingdings" panose="05000000000000000000" pitchFamily="2" charset="2"/>
              <a:buChar char="Ø"/>
            </a:pPr>
            <a:r>
              <a:rPr lang="en-US" sz="1400" dirty="0" err="1"/>
              <a:t>suborninated</a:t>
            </a:r>
            <a:endParaRPr lang="en-US" sz="1400" dirty="0"/>
          </a:p>
          <a:p>
            <a:pPr lvl="1">
              <a:lnSpc>
                <a:spcPct val="90000"/>
              </a:lnSpc>
              <a:buClr>
                <a:schemeClr val="accent1"/>
              </a:buClr>
              <a:buFont typeface="Wingdings" panose="05000000000000000000" pitchFamily="2" charset="2"/>
              <a:buChar char="Ø"/>
            </a:pPr>
            <a:r>
              <a:rPr lang="en-US" sz="1400" dirty="0"/>
              <a:t>Amortization Schedule – constant v sculpted</a:t>
            </a:r>
          </a:p>
          <a:p>
            <a:pPr lvl="1">
              <a:lnSpc>
                <a:spcPct val="90000"/>
              </a:lnSpc>
              <a:buClr>
                <a:schemeClr val="accent1"/>
              </a:buClr>
              <a:buFont typeface="Wingdings" panose="05000000000000000000" pitchFamily="2" charset="2"/>
              <a:buChar char="Ø"/>
            </a:pPr>
            <a:r>
              <a:rPr lang="en-US" sz="1400" dirty="0"/>
              <a:t>Liquidity available from working capital revolver</a:t>
            </a:r>
          </a:p>
        </p:txBody>
      </p:sp>
    </p:spTree>
    <p:extLst>
      <p:ext uri="{BB962C8B-B14F-4D97-AF65-F5344CB8AC3E}">
        <p14:creationId xmlns:p14="http://schemas.microsoft.com/office/powerpoint/2010/main" val="1334681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202922"/>
            <a:ext cx="9258588" cy="1400530"/>
          </a:xfrm>
        </p:spPr>
        <p:txBody>
          <a:bodyPr anchor="ctr">
            <a:normAutofit/>
          </a:bodyPr>
          <a:lstStyle/>
          <a:p>
            <a:r>
              <a:rPr lang="en-US" b="1" dirty="0">
                <a:solidFill>
                  <a:srgbClr val="FFFFFF"/>
                </a:solidFill>
              </a:rPr>
              <a:t>Cash Flow Analysis –</a:t>
            </a:r>
            <a:br>
              <a:rPr lang="en-US" b="1" dirty="0">
                <a:solidFill>
                  <a:srgbClr val="FFFFFF"/>
                </a:solidFill>
              </a:rPr>
            </a:br>
            <a:r>
              <a:rPr lang="en-US" b="1" dirty="0">
                <a:solidFill>
                  <a:srgbClr val="FFFFFF"/>
                </a:solidFill>
              </a:rPr>
              <a:t>Coverage &amp; Ratios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Debt Service Capacity</a:t>
            </a:r>
          </a:p>
          <a:p>
            <a:pPr lvl="1">
              <a:lnSpc>
                <a:spcPct val="90000"/>
              </a:lnSpc>
              <a:buClr>
                <a:schemeClr val="accent1"/>
              </a:buClr>
              <a:buFont typeface="Wingdings" panose="05000000000000000000" pitchFamily="2" charset="2"/>
              <a:buChar char="Ø"/>
            </a:pPr>
            <a:r>
              <a:rPr lang="en-US" sz="1400" dirty="0"/>
              <a:t>Primary:</a:t>
            </a:r>
          </a:p>
          <a:p>
            <a:pPr lvl="2">
              <a:lnSpc>
                <a:spcPct val="90000"/>
              </a:lnSpc>
              <a:buClr>
                <a:schemeClr val="accent1"/>
              </a:buClr>
              <a:buFont typeface="Wingdings" panose="05000000000000000000" pitchFamily="2" charset="2"/>
              <a:buChar char="Ø"/>
            </a:pPr>
            <a:r>
              <a:rPr lang="en-US" sz="1400" dirty="0"/>
              <a:t>EBITDA / Interest – (Total Interest &amp; Senior Only)</a:t>
            </a:r>
          </a:p>
          <a:p>
            <a:pPr lvl="2">
              <a:lnSpc>
                <a:spcPct val="90000"/>
              </a:lnSpc>
              <a:buClr>
                <a:schemeClr val="accent1"/>
              </a:buClr>
              <a:buFont typeface="Wingdings" panose="05000000000000000000" pitchFamily="2" charset="2"/>
              <a:buChar char="Ø"/>
            </a:pPr>
            <a:r>
              <a:rPr lang="en-US" sz="1400" dirty="0"/>
              <a:t>EBITDA / Cash Interest</a:t>
            </a:r>
          </a:p>
          <a:p>
            <a:pPr lvl="2">
              <a:lnSpc>
                <a:spcPct val="90000"/>
              </a:lnSpc>
              <a:buClr>
                <a:schemeClr val="accent1"/>
              </a:buClr>
              <a:buFont typeface="Wingdings" panose="05000000000000000000" pitchFamily="2" charset="2"/>
              <a:buChar char="Ø"/>
            </a:pPr>
            <a:r>
              <a:rPr lang="en-US" sz="1400" dirty="0"/>
              <a:t>EBITDA / P&amp;I (Total P&amp;I and Senior Only)</a:t>
            </a:r>
          </a:p>
          <a:p>
            <a:pPr lvl="1">
              <a:lnSpc>
                <a:spcPct val="90000"/>
              </a:lnSpc>
              <a:buClr>
                <a:schemeClr val="accent1"/>
              </a:buClr>
              <a:buFont typeface="Wingdings" panose="05000000000000000000" pitchFamily="2" charset="2"/>
              <a:buChar char="Ø"/>
            </a:pPr>
            <a:r>
              <a:rPr lang="en-US" sz="1400" dirty="0"/>
              <a:t>Secondary – operating cash flow available</a:t>
            </a: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Interest </a:t>
            </a:r>
            <a:r>
              <a:rPr lang="en-US" sz="1400" dirty="0"/>
              <a:t>– (Total Interest &amp; Senior Only)</a:t>
            </a: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a:t>
            </a:r>
            <a:r>
              <a:rPr lang="en-US" sz="1400" dirty="0"/>
              <a:t>Cash Interest</a:t>
            </a:r>
            <a:endParaRPr lang="en-US" sz="1400" dirty="0">
              <a:sym typeface="Symbol" panose="05050102010706020507" pitchFamily="18" charset="2"/>
            </a:endParaRP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P&amp;I </a:t>
            </a:r>
            <a:r>
              <a:rPr lang="en-US" sz="1400" dirty="0"/>
              <a:t>– (Total Interest &amp; Senior Only)</a:t>
            </a:r>
          </a:p>
          <a:p>
            <a:pPr>
              <a:lnSpc>
                <a:spcPct val="90000"/>
              </a:lnSpc>
              <a:buClr>
                <a:schemeClr val="accent1"/>
              </a:buClr>
              <a:buFont typeface="Wingdings" panose="05000000000000000000" pitchFamily="2" charset="2"/>
              <a:buChar char="Ø"/>
            </a:pPr>
            <a:r>
              <a:rPr lang="en-US" sz="1400" b="1" dirty="0"/>
              <a:t>Leverage Multiples – Debt / EBITDA</a:t>
            </a:r>
          </a:p>
          <a:p>
            <a:pPr lvl="1">
              <a:lnSpc>
                <a:spcPct val="90000"/>
              </a:lnSpc>
              <a:buClr>
                <a:schemeClr val="accent1"/>
              </a:buClr>
              <a:buFont typeface="Wingdings" panose="05000000000000000000" pitchFamily="2" charset="2"/>
              <a:buChar char="Ø"/>
            </a:pPr>
            <a:r>
              <a:rPr lang="en-US" sz="1400" dirty="0"/>
              <a:t>Debt – WC, WC &amp; term</a:t>
            </a:r>
          </a:p>
          <a:p>
            <a:pPr lvl="1">
              <a:lnSpc>
                <a:spcPct val="90000"/>
              </a:lnSpc>
              <a:buClr>
                <a:schemeClr val="accent1"/>
              </a:buClr>
              <a:buFont typeface="Wingdings" panose="05000000000000000000" pitchFamily="2" charset="2"/>
              <a:buChar char="Ø"/>
            </a:pPr>
            <a:r>
              <a:rPr lang="en-US" sz="1400" dirty="0"/>
              <a:t>Senior</a:t>
            </a:r>
          </a:p>
          <a:p>
            <a:pPr lvl="1">
              <a:lnSpc>
                <a:spcPct val="90000"/>
              </a:lnSpc>
              <a:buClr>
                <a:schemeClr val="accent1"/>
              </a:buClr>
              <a:buFont typeface="Wingdings" panose="05000000000000000000" pitchFamily="2" charset="2"/>
              <a:buChar char="Ø"/>
            </a:pPr>
            <a:r>
              <a:rPr lang="en-US" sz="1400" dirty="0"/>
              <a:t>Total</a:t>
            </a:r>
          </a:p>
        </p:txBody>
      </p:sp>
    </p:spTree>
    <p:extLst>
      <p:ext uri="{BB962C8B-B14F-4D97-AF65-F5344CB8AC3E}">
        <p14:creationId xmlns:p14="http://schemas.microsoft.com/office/powerpoint/2010/main" val="401693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Structuring the Financing is the Second most important element of Risk Mitigation</a:t>
            </a:r>
          </a:p>
          <a:p>
            <a:pPr lvl="1">
              <a:lnSpc>
                <a:spcPct val="90000"/>
              </a:lnSpc>
              <a:buClr>
                <a:schemeClr val="accent1"/>
              </a:buClr>
              <a:buFont typeface="Wingdings" panose="05000000000000000000" pitchFamily="2" charset="2"/>
              <a:buChar char="Ø"/>
            </a:pPr>
            <a:r>
              <a:rPr lang="en-US" sz="1400" dirty="0"/>
              <a:t>After Risk-based Due Diligence</a:t>
            </a:r>
          </a:p>
          <a:p>
            <a:pPr lvl="1">
              <a:lnSpc>
                <a:spcPct val="90000"/>
              </a:lnSpc>
              <a:buClr>
                <a:schemeClr val="accent1"/>
              </a:buClr>
              <a:buFont typeface="Wingdings" panose="05000000000000000000" pitchFamily="2" charset="2"/>
              <a:buChar char="Ø"/>
            </a:pPr>
            <a:r>
              <a:rPr lang="en-US" sz="1400" dirty="0"/>
              <a:t>Followed by Asset Management, Monitoring &amp; Reporting (AMMR)</a:t>
            </a:r>
          </a:p>
          <a:p>
            <a:pPr lvl="2">
              <a:lnSpc>
                <a:spcPct val="90000"/>
              </a:lnSpc>
              <a:buClr>
                <a:schemeClr val="accent1"/>
              </a:buClr>
              <a:buFont typeface="Wingdings" panose="05000000000000000000" pitchFamily="2" charset="2"/>
              <a:buChar char="Ø"/>
            </a:pPr>
            <a:r>
              <a:rPr lang="en-US" sz="1400" dirty="0"/>
              <a:t>“Inspect what you Expect”</a:t>
            </a:r>
          </a:p>
          <a:p>
            <a:pPr>
              <a:lnSpc>
                <a:spcPct val="90000"/>
              </a:lnSpc>
              <a:buClr>
                <a:schemeClr val="accent1"/>
              </a:buClr>
              <a:buFont typeface="Wingdings" panose="05000000000000000000" pitchFamily="2" charset="2"/>
              <a:buChar char="Ø"/>
            </a:pPr>
            <a:r>
              <a:rPr lang="en-US" sz="1400" dirty="0"/>
              <a:t>Leverage multiple – maximum indebtedness tests using a range of leverage </a:t>
            </a:r>
            <a:r>
              <a:rPr lang="en-US" sz="1400" dirty="0" err="1"/>
              <a:t>multples</a:t>
            </a:r>
            <a:endParaRPr lang="en-US" sz="1400" dirty="0"/>
          </a:p>
          <a:p>
            <a:pPr>
              <a:lnSpc>
                <a:spcPct val="90000"/>
              </a:lnSpc>
              <a:buClr>
                <a:schemeClr val="accent1"/>
              </a:buClr>
              <a:buFont typeface="Wingdings" panose="05000000000000000000" pitchFamily="2" charset="2"/>
              <a:buChar char="Ø"/>
            </a:pPr>
            <a:r>
              <a:rPr lang="en-US" sz="1400" dirty="0"/>
              <a:t>DSCR</a:t>
            </a:r>
          </a:p>
          <a:p>
            <a:pPr>
              <a:lnSpc>
                <a:spcPct val="90000"/>
              </a:lnSpc>
              <a:buClr>
                <a:schemeClr val="accent1"/>
              </a:buClr>
              <a:buFont typeface="Wingdings" panose="05000000000000000000" pitchFamily="2" charset="2"/>
              <a:buChar char="Ø"/>
            </a:pPr>
            <a:r>
              <a:rPr lang="en-US" sz="1400" dirty="0"/>
              <a:t>Collateral</a:t>
            </a:r>
          </a:p>
          <a:p>
            <a:pPr>
              <a:lnSpc>
                <a:spcPct val="90000"/>
              </a:lnSpc>
              <a:buClr>
                <a:schemeClr val="accent1"/>
              </a:buClr>
              <a:buFont typeface="Wingdings" panose="05000000000000000000" pitchFamily="2" charset="2"/>
              <a:buChar char="Ø"/>
            </a:pPr>
            <a:r>
              <a:rPr lang="en-US" sz="1400" dirty="0"/>
              <a:t>Working Capital and Liquidity</a:t>
            </a:r>
          </a:p>
          <a:p>
            <a:pPr>
              <a:lnSpc>
                <a:spcPct val="90000"/>
              </a:lnSpc>
              <a:buClr>
                <a:schemeClr val="accent1"/>
              </a:buClr>
              <a:buFont typeface="Wingdings" panose="05000000000000000000" pitchFamily="2" charset="2"/>
              <a:buChar char="Ø"/>
            </a:pPr>
            <a:r>
              <a:rPr lang="en-US" sz="1400" dirty="0"/>
              <a:t>Term Loan Debt Capacity</a:t>
            </a:r>
          </a:p>
        </p:txBody>
      </p:sp>
    </p:spTree>
    <p:extLst>
      <p:ext uri="{BB962C8B-B14F-4D97-AF65-F5344CB8AC3E}">
        <p14:creationId xmlns:p14="http://schemas.microsoft.com/office/powerpoint/2010/main" val="3630314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8392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Working Capital and Liquidity, giving consideration for:</a:t>
            </a:r>
          </a:p>
          <a:p>
            <a:pPr lvl="1">
              <a:lnSpc>
                <a:spcPct val="90000"/>
              </a:lnSpc>
              <a:buClr>
                <a:schemeClr val="accent1"/>
              </a:buClr>
              <a:buFont typeface="Wingdings" panose="05000000000000000000" pitchFamily="2" charset="2"/>
              <a:buChar char="Ø"/>
            </a:pPr>
            <a:r>
              <a:rPr lang="en-US" sz="1400" dirty="0"/>
              <a:t>Available, eligible borrowing base debt capacity, given seasonality and liquidity needs for Capex, or other C&amp;CF commitments</a:t>
            </a:r>
          </a:p>
          <a:p>
            <a:pPr lvl="1">
              <a:lnSpc>
                <a:spcPct val="90000"/>
              </a:lnSpc>
              <a:buClr>
                <a:schemeClr val="accent1"/>
              </a:buClr>
              <a:buFont typeface="Wingdings" panose="05000000000000000000" pitchFamily="2" charset="2"/>
              <a:buChar char="Ø"/>
            </a:pPr>
            <a:r>
              <a:rPr lang="en-US" sz="1400" dirty="0"/>
              <a:t>Seasonality Requirements for additional capacity, including changes in turns </a:t>
            </a:r>
            <a:r>
              <a:rPr lang="en-US" sz="1400" dirty="0" err="1"/>
              <a:t>etc</a:t>
            </a:r>
            <a:endParaRPr lang="en-US" sz="1400" dirty="0"/>
          </a:p>
          <a:p>
            <a:pPr lvl="1">
              <a:lnSpc>
                <a:spcPct val="90000"/>
              </a:lnSpc>
              <a:buClr>
                <a:schemeClr val="accent1"/>
              </a:buClr>
              <a:buFont typeface="Wingdings" panose="05000000000000000000" pitchFamily="2" charset="2"/>
              <a:buChar char="Ø"/>
            </a:pPr>
            <a:r>
              <a:rPr lang="en-US" sz="1400" dirty="0"/>
              <a:t>Capex or other indebtedness obligations coming due imminently,</a:t>
            </a:r>
          </a:p>
          <a:p>
            <a:pPr lvl="1">
              <a:lnSpc>
                <a:spcPct val="90000"/>
              </a:lnSpc>
              <a:buClr>
                <a:schemeClr val="accent1"/>
              </a:buClr>
              <a:buFont typeface="Wingdings" panose="05000000000000000000" pitchFamily="2" charset="2"/>
              <a:buChar char="Ø"/>
            </a:pPr>
            <a:r>
              <a:rPr lang="en-US" sz="1400" dirty="0"/>
              <a:t>Capacity to fund immediate liquidity needs by deducting the current transaction timing liquidity needs from the current drawdown under the facility.</a:t>
            </a:r>
          </a:p>
          <a:p>
            <a:pPr lvl="1">
              <a:lnSpc>
                <a:spcPct val="90000"/>
              </a:lnSpc>
              <a:buClr>
                <a:schemeClr val="accent1"/>
              </a:buClr>
              <a:buFont typeface="Wingdings" panose="05000000000000000000" pitchFamily="2" charset="2"/>
              <a:buChar char="Ø"/>
            </a:pPr>
            <a:r>
              <a:rPr lang="en-US" sz="1600" dirty="0"/>
              <a:t>Planned maintenance and down time if necessary</a:t>
            </a:r>
          </a:p>
          <a:p>
            <a:pPr lvl="1">
              <a:lnSpc>
                <a:spcPct val="90000"/>
              </a:lnSpc>
              <a:buClr>
                <a:schemeClr val="accent1"/>
              </a:buClr>
              <a:buFont typeface="Wingdings" panose="05000000000000000000" pitchFamily="2" charset="2"/>
              <a:buChar char="Ø"/>
            </a:pPr>
            <a:r>
              <a:rPr lang="en-US" sz="1400" dirty="0"/>
              <a:t> Growth</a:t>
            </a:r>
          </a:p>
          <a:p>
            <a:pPr lvl="1">
              <a:lnSpc>
                <a:spcPct val="90000"/>
              </a:lnSpc>
              <a:buClr>
                <a:schemeClr val="accent1"/>
              </a:buClr>
              <a:buFont typeface="Wingdings" panose="05000000000000000000" pitchFamily="2" charset="2"/>
              <a:buChar char="Ø"/>
            </a:pPr>
            <a:r>
              <a:rPr lang="en-US" sz="1400" dirty="0"/>
              <a:t>Debt Service reserves, </a:t>
            </a:r>
            <a:r>
              <a:rPr lang="en-US" sz="1400" dirty="0" err="1"/>
              <a:t>etc</a:t>
            </a:r>
            <a:endParaRPr lang="en-US" sz="1400" dirty="0"/>
          </a:p>
        </p:txBody>
      </p:sp>
    </p:spTree>
    <p:extLst>
      <p:ext uri="{BB962C8B-B14F-4D97-AF65-F5344CB8AC3E}">
        <p14:creationId xmlns:p14="http://schemas.microsoft.com/office/powerpoint/2010/main" val="2547920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93812" y="202922"/>
            <a:ext cx="90678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Term Loan debt Capacity</a:t>
            </a:r>
          </a:p>
          <a:p>
            <a:pPr lvl="1">
              <a:lnSpc>
                <a:spcPct val="90000"/>
              </a:lnSpc>
              <a:buClr>
                <a:schemeClr val="accent1"/>
              </a:buClr>
              <a:buFont typeface="Wingdings" panose="05000000000000000000" pitchFamily="2" charset="2"/>
              <a:buChar char="Ø"/>
            </a:pPr>
            <a:r>
              <a:rPr lang="en-US" sz="1400" dirty="0"/>
              <a:t>Leverage Multiple tests</a:t>
            </a:r>
          </a:p>
          <a:p>
            <a:pPr lvl="1">
              <a:lnSpc>
                <a:spcPct val="90000"/>
              </a:lnSpc>
              <a:buClr>
                <a:schemeClr val="accent1"/>
              </a:buClr>
              <a:buFont typeface="Wingdings" panose="05000000000000000000" pitchFamily="2" charset="2"/>
              <a:buChar char="Ø"/>
            </a:pPr>
            <a:r>
              <a:rPr lang="en-US" sz="1400" dirty="0"/>
              <a:t>DSCR</a:t>
            </a:r>
          </a:p>
          <a:p>
            <a:pPr>
              <a:lnSpc>
                <a:spcPct val="90000"/>
              </a:lnSpc>
              <a:buClr>
                <a:schemeClr val="accent1"/>
              </a:buClr>
              <a:buFont typeface="Wingdings" panose="05000000000000000000" pitchFamily="2" charset="2"/>
              <a:buChar char="Ø"/>
            </a:pPr>
            <a:r>
              <a:rPr lang="en-US" sz="1400" dirty="0"/>
              <a:t>Straight line constant payment analysis over typical bank term 5-7 years</a:t>
            </a:r>
          </a:p>
          <a:p>
            <a:pPr lvl="1">
              <a:lnSpc>
                <a:spcPct val="90000"/>
              </a:lnSpc>
              <a:buClr>
                <a:schemeClr val="accent1"/>
              </a:buClr>
              <a:buFont typeface="Wingdings" panose="05000000000000000000" pitchFamily="2" charset="2"/>
              <a:buChar char="Ø"/>
            </a:pPr>
            <a:r>
              <a:rPr lang="en-US" sz="1400" dirty="0"/>
              <a:t>Flex the structure with uneven payments</a:t>
            </a:r>
          </a:p>
          <a:p>
            <a:pPr lvl="1">
              <a:lnSpc>
                <a:spcPct val="90000"/>
              </a:lnSpc>
              <a:buClr>
                <a:schemeClr val="accent1"/>
              </a:buClr>
              <a:buFont typeface="Wingdings" panose="05000000000000000000" pitchFamily="2" charset="2"/>
              <a:buChar char="Ø"/>
            </a:pPr>
            <a:r>
              <a:rPr lang="en-US" sz="1400" dirty="0"/>
              <a:t>Backloaded tranche B term loans</a:t>
            </a:r>
          </a:p>
          <a:p>
            <a:pPr>
              <a:lnSpc>
                <a:spcPct val="90000"/>
              </a:lnSpc>
              <a:buClr>
                <a:schemeClr val="accent1"/>
              </a:buClr>
              <a:buFont typeface="Wingdings" panose="05000000000000000000" pitchFamily="2" charset="2"/>
              <a:buChar char="Ø"/>
            </a:pPr>
            <a:r>
              <a:rPr lang="en-US" sz="1400" dirty="0"/>
              <a:t>Sculpt the term Loan amortization</a:t>
            </a:r>
          </a:p>
          <a:p>
            <a:pPr lvl="1">
              <a:lnSpc>
                <a:spcPct val="90000"/>
              </a:lnSpc>
              <a:buClr>
                <a:schemeClr val="accent1"/>
              </a:buClr>
              <a:buFont typeface="Wingdings" panose="05000000000000000000" pitchFamily="2" charset="2"/>
              <a:buChar char="Ø"/>
            </a:pPr>
            <a:r>
              <a:rPr lang="en-US" sz="1400" dirty="0"/>
              <a:t>Capital Markets requirements may provide structural opportunities</a:t>
            </a:r>
          </a:p>
          <a:p>
            <a:pPr lvl="2">
              <a:lnSpc>
                <a:spcPct val="90000"/>
              </a:lnSpc>
              <a:buClr>
                <a:schemeClr val="accent1"/>
              </a:buClr>
              <a:buFont typeface="Wingdings" panose="05000000000000000000" pitchFamily="2" charset="2"/>
              <a:buChar char="Ø"/>
            </a:pPr>
            <a:r>
              <a:rPr lang="en-US" sz="1400" dirty="0"/>
              <a:t>Extended maturity term loan B tranches, etc.</a:t>
            </a:r>
          </a:p>
          <a:p>
            <a:pPr lvl="1">
              <a:lnSpc>
                <a:spcPct val="90000"/>
              </a:lnSpc>
              <a:buClr>
                <a:schemeClr val="accent1"/>
              </a:buClr>
              <a:buFont typeface="Wingdings" panose="05000000000000000000" pitchFamily="2" charset="2"/>
              <a:buChar char="Ø"/>
            </a:pPr>
            <a:r>
              <a:rPr lang="en-US" sz="1400" dirty="0"/>
              <a:t>Capacity for planned </a:t>
            </a:r>
            <a:r>
              <a:rPr lang="en-US" sz="1400" dirty="0" err="1"/>
              <a:t>CapEx</a:t>
            </a:r>
            <a:r>
              <a:rPr lang="en-US" sz="1400" dirty="0"/>
              <a:t>, Integrations, etc.</a:t>
            </a:r>
          </a:p>
          <a:p>
            <a:pPr>
              <a:lnSpc>
                <a:spcPct val="90000"/>
              </a:lnSpc>
              <a:buClr>
                <a:schemeClr val="accent1"/>
              </a:buClr>
              <a:buFont typeface="Wingdings" panose="05000000000000000000" pitchFamily="2" charset="2"/>
              <a:buChar char="Ø"/>
            </a:pPr>
            <a:r>
              <a:rPr lang="en-US" sz="1400" dirty="0"/>
              <a:t>Ratio Analysis – DSCR, Leverage and risk Tolerance Structuring</a:t>
            </a:r>
          </a:p>
          <a:p>
            <a:pPr lvl="1">
              <a:lnSpc>
                <a:spcPct val="90000"/>
              </a:lnSpc>
              <a:buClr>
                <a:schemeClr val="accent1"/>
              </a:buClr>
              <a:buFont typeface="Wingdings" panose="05000000000000000000" pitchFamily="2" charset="2"/>
              <a:buChar char="Ø"/>
            </a:pPr>
            <a:r>
              <a:rPr lang="en-US" sz="1400" dirty="0"/>
              <a:t>DSCR and Leverage depends on risk tolerance pricing – see Credit rating schedules</a:t>
            </a:r>
          </a:p>
          <a:p>
            <a:pPr lvl="2">
              <a:lnSpc>
                <a:spcPct val="90000"/>
              </a:lnSpc>
              <a:buClr>
                <a:schemeClr val="accent1"/>
              </a:buClr>
              <a:buFont typeface="Wingdings" panose="05000000000000000000" pitchFamily="2" charset="2"/>
              <a:buChar char="Ø"/>
            </a:pPr>
            <a:r>
              <a:rPr lang="en-US" sz="1400" dirty="0"/>
              <a:t>DSCR 1.1 v 2.0, and Leverage Multiples of 2X v 4X</a:t>
            </a:r>
          </a:p>
          <a:p>
            <a:pPr>
              <a:lnSpc>
                <a:spcPct val="90000"/>
              </a:lnSpc>
              <a:buClr>
                <a:schemeClr val="accent1"/>
              </a:buClr>
              <a:buFont typeface="Wingdings" panose="05000000000000000000" pitchFamily="2" charset="2"/>
              <a:buChar char="Ø"/>
            </a:pPr>
            <a:r>
              <a:rPr lang="en-US" sz="1400" dirty="0"/>
              <a:t>Sculpted debt amortization is common in Project Finance and SOCs, not Leasing or Mortgage</a:t>
            </a:r>
          </a:p>
        </p:txBody>
      </p:sp>
    </p:spTree>
    <p:extLst>
      <p:ext uri="{BB962C8B-B14F-4D97-AF65-F5344CB8AC3E}">
        <p14:creationId xmlns:p14="http://schemas.microsoft.com/office/powerpoint/2010/main" val="1241348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684212" y="202922"/>
            <a:ext cx="9677400" cy="1400530"/>
          </a:xfrm>
        </p:spPr>
        <p:txBody>
          <a:bodyPr anchor="ctr">
            <a:normAutofit/>
          </a:bodyPr>
          <a:lstStyle/>
          <a:p>
            <a:r>
              <a:rPr lang="en-US" b="1" dirty="0">
                <a:solidFill>
                  <a:srgbClr val="FFFFFF"/>
                </a:solidFill>
              </a:rPr>
              <a:t>Debt Covenants</a:t>
            </a:r>
          </a:p>
        </p:txBody>
      </p:sp>
      <p:sp>
        <p:nvSpPr>
          <p:cNvPr id="14" name="Content Placeholder 13"/>
          <p:cNvSpPr>
            <a:spLocks noGrp="1"/>
          </p:cNvSpPr>
          <p:nvPr>
            <p:ph idx="1"/>
          </p:nvPr>
        </p:nvSpPr>
        <p:spPr>
          <a:xfrm>
            <a:off x="227012" y="2210078"/>
            <a:ext cx="11506200" cy="4419600"/>
          </a:xfrm>
        </p:spPr>
        <p:txBody>
          <a:bodyPr>
            <a:noAutofit/>
          </a:bodyPr>
          <a:lstStyle/>
          <a:p>
            <a:pPr>
              <a:lnSpc>
                <a:spcPct val="90000"/>
              </a:lnSpc>
              <a:buClr>
                <a:schemeClr val="accent1"/>
              </a:buClr>
              <a:buFont typeface="Wingdings" panose="05000000000000000000" pitchFamily="2" charset="2"/>
              <a:buChar char="Ø"/>
            </a:pPr>
            <a:r>
              <a:rPr lang="en-US" sz="1400" dirty="0"/>
              <a:t>Ongoing performance covenants required by the credit agreements, of the borrower, include:</a:t>
            </a:r>
          </a:p>
          <a:p>
            <a:pPr lvl="1">
              <a:lnSpc>
                <a:spcPct val="90000"/>
              </a:lnSpc>
              <a:buClr>
                <a:schemeClr val="accent1"/>
              </a:buClr>
              <a:buFont typeface="Wingdings" panose="05000000000000000000" pitchFamily="2" charset="2"/>
              <a:buChar char="Ø"/>
            </a:pPr>
            <a:r>
              <a:rPr lang="en-US" sz="1400" dirty="0"/>
              <a:t>DSCR and leverage ratios</a:t>
            </a:r>
          </a:p>
          <a:p>
            <a:pPr lvl="1">
              <a:lnSpc>
                <a:spcPct val="90000"/>
              </a:lnSpc>
              <a:buClr>
                <a:schemeClr val="accent1"/>
              </a:buClr>
              <a:buFont typeface="Wingdings" panose="05000000000000000000" pitchFamily="2" charset="2"/>
              <a:buChar char="Ø"/>
            </a:pPr>
            <a:r>
              <a:rPr lang="en-US" sz="1400" dirty="0"/>
              <a:t>Financial statement and other reporting requirements</a:t>
            </a:r>
          </a:p>
          <a:p>
            <a:pPr lvl="1">
              <a:lnSpc>
                <a:spcPct val="90000"/>
              </a:lnSpc>
              <a:buClr>
                <a:schemeClr val="accent1"/>
              </a:buClr>
              <a:buFont typeface="Wingdings" panose="05000000000000000000" pitchFamily="2" charset="2"/>
              <a:buChar char="Ø"/>
            </a:pPr>
            <a:r>
              <a:rPr lang="en-US" sz="1400" dirty="0"/>
              <a:t>Borrowing base certificate maintenance – itemizing eligible collateral and advance rates formulaically and calculating the borrowing base amount – the maximum amount that the revolver may be outstanding at any point in time, or at least as of the calculation date.</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reserves</a:t>
            </a:r>
          </a:p>
          <a:p>
            <a:pPr lvl="1">
              <a:lnSpc>
                <a:spcPct val="90000"/>
              </a:lnSpc>
              <a:buClr>
                <a:schemeClr val="accent1"/>
              </a:buClr>
              <a:buFont typeface="Wingdings" panose="05000000000000000000" pitchFamily="2" charset="2"/>
              <a:buChar char="Ø"/>
            </a:pPr>
            <a:r>
              <a:rPr lang="en-US" sz="1400" dirty="0"/>
              <a:t>Maximum Capex</a:t>
            </a:r>
          </a:p>
          <a:p>
            <a:pPr>
              <a:lnSpc>
                <a:spcPct val="90000"/>
              </a:lnSpc>
              <a:buClr>
                <a:schemeClr val="accent1"/>
              </a:buClr>
              <a:buFont typeface="Wingdings" panose="05000000000000000000" pitchFamily="2" charset="2"/>
              <a:buChar char="Ø"/>
            </a:pPr>
            <a:r>
              <a:rPr lang="en-US" sz="1400" dirty="0"/>
              <a:t>The covenants are identified and negotiated with the borrower and become part of the affirmative and performance obligations of the borrower. Some covenants are conditions precedent to the funding of a Loan, like:</a:t>
            </a:r>
          </a:p>
          <a:p>
            <a:pPr lvl="1">
              <a:lnSpc>
                <a:spcPct val="90000"/>
              </a:lnSpc>
              <a:buClr>
                <a:schemeClr val="accent1"/>
              </a:buClr>
              <a:buFont typeface="Wingdings" panose="05000000000000000000" pitchFamily="2" charset="2"/>
              <a:buChar char="Ø"/>
            </a:pPr>
            <a:r>
              <a:rPr lang="en-US" sz="1400" dirty="0"/>
              <a:t>Evidence of corporate good standing – filed incorporation and paid up with their State.</a:t>
            </a:r>
          </a:p>
          <a:p>
            <a:pPr lvl="1">
              <a:lnSpc>
                <a:spcPct val="90000"/>
              </a:lnSpc>
              <a:buClr>
                <a:schemeClr val="accent1"/>
              </a:buClr>
              <a:buFont typeface="Wingdings" panose="05000000000000000000" pitchFamily="2" charset="2"/>
              <a:buChar char="Ø"/>
            </a:pPr>
            <a:r>
              <a:rPr lang="en-US" sz="1400" dirty="0"/>
              <a:t>Evidence of permits on certificates and licenses to operate.</a:t>
            </a:r>
          </a:p>
          <a:p>
            <a:pPr lvl="1">
              <a:lnSpc>
                <a:spcPct val="90000"/>
              </a:lnSpc>
              <a:buClr>
                <a:schemeClr val="accent1"/>
              </a:buClr>
              <a:buFont typeface="Wingdings" panose="05000000000000000000" pitchFamily="2" charset="2"/>
              <a:buChar char="Ø"/>
            </a:pPr>
            <a:r>
              <a:rPr lang="en-US" sz="1400" dirty="0"/>
              <a:t>Prior year’s tax returns and audits</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at closing</a:t>
            </a:r>
          </a:p>
        </p:txBody>
      </p:sp>
    </p:spTree>
    <p:extLst>
      <p:ext uri="{BB962C8B-B14F-4D97-AF65-F5344CB8AC3E}">
        <p14:creationId xmlns:p14="http://schemas.microsoft.com/office/powerpoint/2010/main" val="2888553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370012" y="202922"/>
            <a:ext cx="89916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Primary Credit risk Mitigant</a:t>
            </a:r>
          </a:p>
          <a:p>
            <a:pPr>
              <a:lnSpc>
                <a:spcPct val="90000"/>
              </a:lnSpc>
              <a:buClr>
                <a:schemeClr val="accent1"/>
              </a:buClr>
              <a:buFont typeface="Wingdings" panose="05000000000000000000" pitchFamily="2" charset="2"/>
              <a:buChar char="Ø"/>
            </a:pPr>
            <a:r>
              <a:rPr lang="en-US" sz="1400" dirty="0"/>
              <a:t>The process of due diligence is often confused with investigation or discovery. Investigation about a company and business needs to be conducted to help the lender and the credit analyst understand the business and the potential client. Due Diligence refers to corroborating that which we already believe, understand or have been told by the company.</a:t>
            </a:r>
          </a:p>
          <a:p>
            <a:pPr>
              <a:lnSpc>
                <a:spcPct val="90000"/>
              </a:lnSpc>
              <a:buClr>
                <a:schemeClr val="accent1"/>
              </a:buClr>
              <a:buFont typeface="Wingdings" panose="05000000000000000000" pitchFamily="2" charset="2"/>
              <a:buChar char="Ø"/>
            </a:pPr>
            <a:r>
              <a:rPr lang="en-US" sz="1400" dirty="0"/>
              <a:t>The Credit Analyst must develop a risk-based DD program as follows:</a:t>
            </a:r>
          </a:p>
          <a:p>
            <a:pPr lvl="1">
              <a:lnSpc>
                <a:spcPct val="90000"/>
              </a:lnSpc>
              <a:buClr>
                <a:schemeClr val="accent1"/>
              </a:buClr>
              <a:buFont typeface="Wingdings" panose="05000000000000000000" pitchFamily="2" charset="2"/>
              <a:buChar char="Ø"/>
            </a:pPr>
            <a:r>
              <a:rPr lang="en-US" sz="1400" dirty="0"/>
              <a:t>Identify threshold risks – those risks, which if insurmountable or unmitigated through structure or other approach, such as warrantees or insurance, or cleaning up and obtaining an EPA audit in the case of a leaking fuel tank, would mean the Loan should not be pursued.</a:t>
            </a:r>
          </a:p>
          <a:p>
            <a:pPr lvl="1">
              <a:lnSpc>
                <a:spcPct val="90000"/>
              </a:lnSpc>
              <a:buClr>
                <a:schemeClr val="accent1"/>
              </a:buClr>
              <a:buFont typeface="Wingdings" panose="05000000000000000000" pitchFamily="2" charset="2"/>
              <a:buChar char="Ø"/>
            </a:pPr>
            <a:r>
              <a:rPr lang="en-US" sz="1400" dirty="0"/>
              <a:t>Establish the specific investigation required to establish or confirm the status of the identified threshold risk, such as: Engage environmental consultant to complete a Phase 1 audit on the fuel tank.</a:t>
            </a:r>
          </a:p>
          <a:p>
            <a:pPr lvl="1">
              <a:lnSpc>
                <a:spcPct val="90000"/>
              </a:lnSpc>
              <a:buClr>
                <a:schemeClr val="accent1"/>
              </a:buClr>
              <a:buFont typeface="Wingdings" panose="05000000000000000000" pitchFamily="2" charset="2"/>
              <a:buChar char="Ø"/>
            </a:pPr>
            <a:r>
              <a:rPr lang="en-US" sz="1400" dirty="0"/>
              <a:t>Establish what result or outcome of the specific procedure would be acceptable, or not: for instance, in the case of the fuel tank, an identified leak which had resulted in environmentally contaminated soil and potentially water, might suggest the Credit Analyst and Lender should not pursue the deal.</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752878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98612" y="202922"/>
            <a:ext cx="87630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lvl="1">
              <a:lnSpc>
                <a:spcPct val="90000"/>
              </a:lnSpc>
              <a:buClr>
                <a:schemeClr val="accent1"/>
              </a:buClr>
              <a:buFont typeface="Wingdings" panose="05000000000000000000" pitchFamily="2" charset="2"/>
              <a:buChar char="Ø"/>
            </a:pPr>
            <a:r>
              <a:rPr lang="en-US" sz="1400" dirty="0"/>
              <a:t>Establish alternative mitigating structures or procedures which would be acceptable to cure the Identified Threshold Risk. Again, in the case of the now discovered leaking fuel tank:</a:t>
            </a:r>
          </a:p>
          <a:p>
            <a:pPr lvl="2">
              <a:lnSpc>
                <a:spcPct val="90000"/>
              </a:lnSpc>
              <a:buClr>
                <a:schemeClr val="accent1"/>
              </a:buClr>
              <a:buFont typeface="Wingdings" panose="05000000000000000000" pitchFamily="2" charset="2"/>
              <a:buChar char="Ø"/>
            </a:pPr>
            <a:r>
              <a:rPr lang="en-US" sz="1400" dirty="0"/>
              <a:t>Completion of Phase 2 Environmental audit</a:t>
            </a:r>
          </a:p>
          <a:p>
            <a:pPr lvl="2">
              <a:lnSpc>
                <a:spcPct val="90000"/>
              </a:lnSpc>
              <a:buClr>
                <a:schemeClr val="accent1"/>
              </a:buClr>
              <a:buFont typeface="Wingdings" panose="05000000000000000000" pitchFamily="2" charset="2"/>
              <a:buChar char="Ø"/>
            </a:pPr>
            <a:r>
              <a:rPr lang="en-US" sz="1400" dirty="0"/>
              <a:t>the funding for clean-up of contamination</a:t>
            </a:r>
          </a:p>
          <a:p>
            <a:pPr lvl="2">
              <a:lnSpc>
                <a:spcPct val="90000"/>
              </a:lnSpc>
              <a:buClr>
                <a:schemeClr val="accent1"/>
              </a:buClr>
              <a:buFont typeface="Wingdings" panose="05000000000000000000" pitchFamily="2" charset="2"/>
              <a:buChar char="Ø"/>
            </a:pPr>
            <a:r>
              <a:rPr lang="en-US" sz="1400" dirty="0"/>
              <a:t>and commitment to clean-up evidenced by engagement of environmental clean-up service, which will warrantee their work (and which warranty is backed by surety bond of adequate amount, potentially the entire Loan amount)</a:t>
            </a:r>
          </a:p>
          <a:p>
            <a:pPr lvl="2">
              <a:lnSpc>
                <a:spcPct val="90000"/>
              </a:lnSpc>
              <a:buClr>
                <a:schemeClr val="accent1"/>
              </a:buClr>
              <a:buFont typeface="Wingdings" panose="05000000000000000000" pitchFamily="2" charset="2"/>
              <a:buChar char="Ø"/>
            </a:pPr>
            <a:r>
              <a:rPr lang="en-US" sz="1400" dirty="0"/>
              <a:t>Adopting various structural mitigations:</a:t>
            </a:r>
          </a:p>
          <a:p>
            <a:pPr lvl="3">
              <a:lnSpc>
                <a:spcPct val="90000"/>
              </a:lnSpc>
              <a:buClr>
                <a:schemeClr val="accent1"/>
              </a:buClr>
              <a:buFont typeface="Wingdings" panose="05000000000000000000" pitchFamily="2" charset="2"/>
              <a:buChar char="Ø"/>
            </a:pPr>
            <a:r>
              <a:rPr lang="en-US" dirty="0"/>
              <a:t>Springing lien on facility, which springs upon completion of satisfactory clean-up.</a:t>
            </a:r>
          </a:p>
          <a:p>
            <a:pPr lvl="3">
              <a:lnSpc>
                <a:spcPct val="90000"/>
              </a:lnSpc>
              <a:buClr>
                <a:schemeClr val="accent1"/>
              </a:buClr>
              <a:buFont typeface="Wingdings" panose="05000000000000000000" pitchFamily="2" charset="2"/>
              <a:buChar char="Ø"/>
            </a:pPr>
            <a:r>
              <a:rPr lang="en-US" dirty="0"/>
              <a:t>Personal guarantees from principals, secured by funded capital until clean-up has been completed)</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16000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Credit Risk Analysis, Defaults &amp; Client Qualification</a:t>
            </a:r>
          </a:p>
        </p:txBody>
      </p:sp>
      <p:sp>
        <p:nvSpPr>
          <p:cNvPr id="14" name="Content Placeholder 13"/>
          <p:cNvSpPr>
            <a:spLocks noGrp="1"/>
          </p:cNvSpPr>
          <p:nvPr>
            <p:ph idx="1"/>
          </p:nvPr>
        </p:nvSpPr>
        <p:spPr>
          <a:xfrm>
            <a:off x="1103024" y="2286000"/>
            <a:ext cx="8944211" cy="4419600"/>
          </a:xfrm>
        </p:spPr>
        <p:txBody>
          <a:bodyPr>
            <a:normAutofit fontScale="92500" lnSpcReduction="20000"/>
          </a:bodyPr>
          <a:lstStyle/>
          <a:p>
            <a:pPr>
              <a:lnSpc>
                <a:spcPct val="90000"/>
              </a:lnSpc>
              <a:buClr>
                <a:schemeClr val="accent1"/>
              </a:buClr>
              <a:buFont typeface="Wingdings" panose="05000000000000000000" pitchFamily="2" charset="2"/>
              <a:buChar char="Ø"/>
            </a:pPr>
            <a:r>
              <a:rPr lang="en-US" sz="1400" b="1" dirty="0"/>
              <a:t>Default</a:t>
            </a:r>
          </a:p>
          <a:p>
            <a:pPr lvl="1">
              <a:lnSpc>
                <a:spcPct val="90000"/>
              </a:lnSpc>
              <a:buClr>
                <a:schemeClr val="accent1"/>
              </a:buClr>
              <a:buFont typeface="Wingdings" panose="05000000000000000000" pitchFamily="2" charset="2"/>
              <a:buChar char="Ø"/>
            </a:pPr>
            <a:r>
              <a:rPr lang="en-US" sz="1400" dirty="0"/>
              <a:t>Breach of terms of any term of a credit agreement</a:t>
            </a:r>
          </a:p>
          <a:p>
            <a:pPr lvl="2">
              <a:lnSpc>
                <a:spcPct val="90000"/>
              </a:lnSpc>
              <a:buClr>
                <a:schemeClr val="accent1"/>
              </a:buClr>
              <a:buFont typeface="Wingdings" panose="05000000000000000000" pitchFamily="2" charset="2"/>
              <a:buChar char="Ø"/>
            </a:pPr>
            <a:r>
              <a:rPr lang="en-US" sz="1400" dirty="0"/>
              <a:t>Technical – e.g. filing of financial Statements on time</a:t>
            </a:r>
          </a:p>
          <a:p>
            <a:pPr lvl="2">
              <a:lnSpc>
                <a:spcPct val="90000"/>
              </a:lnSpc>
              <a:buClr>
                <a:schemeClr val="accent1"/>
              </a:buClr>
              <a:buFont typeface="Wingdings" panose="05000000000000000000" pitchFamily="2" charset="2"/>
              <a:buChar char="Ø"/>
            </a:pPr>
            <a:r>
              <a:rPr lang="en-US" sz="1400" dirty="0"/>
              <a:t>Performance – e.g. not in compliance with EBITDA maintenance levels</a:t>
            </a:r>
          </a:p>
          <a:p>
            <a:pPr lvl="2">
              <a:lnSpc>
                <a:spcPct val="90000"/>
              </a:lnSpc>
              <a:buClr>
                <a:schemeClr val="accent1"/>
              </a:buClr>
              <a:buFont typeface="Wingdings" panose="05000000000000000000" pitchFamily="2" charset="2"/>
              <a:buChar char="Ø"/>
            </a:pPr>
            <a:r>
              <a:rPr lang="en-US" sz="1400" dirty="0"/>
              <a:t>Payment – e.g. missed an interest payment</a:t>
            </a:r>
          </a:p>
          <a:p>
            <a:pPr>
              <a:lnSpc>
                <a:spcPct val="90000"/>
              </a:lnSpc>
              <a:buClr>
                <a:schemeClr val="accent1"/>
              </a:buClr>
              <a:buFont typeface="Wingdings" panose="05000000000000000000" pitchFamily="2" charset="2"/>
              <a:buChar char="Ø"/>
            </a:pPr>
            <a:r>
              <a:rPr lang="en-US" sz="1400" b="1" dirty="0"/>
              <a:t>“Curing” a Default</a:t>
            </a:r>
          </a:p>
          <a:p>
            <a:pPr lvl="1">
              <a:lnSpc>
                <a:spcPct val="90000"/>
              </a:lnSpc>
              <a:buClr>
                <a:schemeClr val="accent1"/>
              </a:buClr>
              <a:buFont typeface="Wingdings" panose="05000000000000000000" pitchFamily="2" charset="2"/>
              <a:buChar char="Ø"/>
            </a:pPr>
            <a:r>
              <a:rPr lang="en-US" sz="1400" dirty="0"/>
              <a:t>Compliance or amendment or waiver</a:t>
            </a:r>
          </a:p>
          <a:p>
            <a:pPr>
              <a:lnSpc>
                <a:spcPct val="90000"/>
              </a:lnSpc>
              <a:buClr>
                <a:schemeClr val="accent1"/>
              </a:buClr>
              <a:buFont typeface="Wingdings" panose="05000000000000000000" pitchFamily="2" charset="2"/>
              <a:buChar char="Ø"/>
            </a:pPr>
            <a:r>
              <a:rPr lang="en-US" sz="1400" b="1" dirty="0"/>
              <a:t>Loss Given Event of Default</a:t>
            </a:r>
          </a:p>
          <a:p>
            <a:pPr lvl="1">
              <a:lnSpc>
                <a:spcPct val="90000"/>
              </a:lnSpc>
              <a:buClr>
                <a:schemeClr val="accent1"/>
              </a:buClr>
              <a:buFont typeface="Wingdings" panose="05000000000000000000" pitchFamily="2" charset="2"/>
              <a:buChar char="Ø"/>
            </a:pPr>
            <a:r>
              <a:rPr lang="en-US" sz="1400" dirty="0"/>
              <a:t>Systemic – exogenous risks, such as COVID19 or GFC</a:t>
            </a:r>
          </a:p>
          <a:p>
            <a:pPr lvl="1">
              <a:lnSpc>
                <a:spcPct val="90000"/>
              </a:lnSpc>
              <a:buClr>
                <a:schemeClr val="accent1"/>
              </a:buClr>
              <a:buFont typeface="Wingdings" panose="05000000000000000000" pitchFamily="2" charset="2"/>
              <a:buChar char="Ø"/>
            </a:pPr>
            <a:r>
              <a:rPr lang="en-US" sz="1400" dirty="0"/>
              <a:t>Unsystematic – due to the endogenous risks of the borrower not complying with the credit agreement, causing potential loss to the lender</a:t>
            </a:r>
          </a:p>
          <a:p>
            <a:pPr lvl="2">
              <a:lnSpc>
                <a:spcPct val="90000"/>
              </a:lnSpc>
              <a:buClr>
                <a:schemeClr val="accent1"/>
              </a:buClr>
              <a:buFont typeface="Wingdings" panose="05000000000000000000" pitchFamily="2" charset="2"/>
              <a:buChar char="Ø"/>
            </a:pPr>
            <a:r>
              <a:rPr lang="en-US" sz="1400" dirty="0"/>
              <a:t>Remedies, such as foreclosure and collateral liquidation are inadequate</a:t>
            </a:r>
          </a:p>
          <a:p>
            <a:pPr>
              <a:lnSpc>
                <a:spcPct val="90000"/>
              </a:lnSpc>
              <a:buClr>
                <a:schemeClr val="accent1"/>
              </a:buClr>
              <a:buFont typeface="Wingdings" panose="05000000000000000000" pitchFamily="2" charset="2"/>
              <a:buChar char="Ø"/>
            </a:pPr>
            <a:r>
              <a:rPr lang="en-US" sz="1500" b="1" dirty="0"/>
              <a:t>Initial Client Questionnaire</a:t>
            </a:r>
          </a:p>
          <a:p>
            <a:pPr>
              <a:lnSpc>
                <a:spcPct val="90000"/>
              </a:lnSpc>
              <a:buClr>
                <a:schemeClr val="accent1"/>
              </a:buClr>
              <a:buFont typeface="Wingdings" panose="05000000000000000000" pitchFamily="2" charset="2"/>
              <a:buChar char="Ø"/>
            </a:pPr>
            <a:r>
              <a:rPr lang="en-US" sz="1500" b="1" dirty="0"/>
              <a:t>Client Acceptance Memo</a:t>
            </a:r>
          </a:p>
          <a:p>
            <a:pPr>
              <a:lnSpc>
                <a:spcPct val="90000"/>
              </a:lnSpc>
              <a:buClr>
                <a:schemeClr val="accent1"/>
              </a:buClr>
              <a:buFont typeface="Wingdings" panose="05000000000000000000" pitchFamily="2" charset="2"/>
              <a:buChar char="Ø"/>
            </a:pPr>
            <a:r>
              <a:rPr lang="en-US" sz="1500" b="1" dirty="0"/>
              <a:t>Business plan Evaluation &amp; Assessment Memo</a:t>
            </a:r>
          </a:p>
          <a:p>
            <a:pPr>
              <a:lnSpc>
                <a:spcPct val="90000"/>
              </a:lnSpc>
              <a:buClr>
                <a:schemeClr val="accent1"/>
              </a:buClr>
              <a:buFont typeface="Wingdings" panose="05000000000000000000" pitchFamily="2" charset="2"/>
              <a:buChar char="Ø"/>
            </a:pPr>
            <a:r>
              <a:rPr lang="en-US" sz="1500" b="1" dirty="0"/>
              <a:t>Investment Committee Memo</a:t>
            </a:r>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153400" cy="1400530"/>
          </a:xfrm>
        </p:spPr>
        <p:txBody>
          <a:bodyPr anchor="ctr">
            <a:normAutofit/>
          </a:bodyPr>
          <a:lstStyle/>
          <a:p>
            <a:r>
              <a:rPr lang="en-US" b="1" dirty="0">
                <a:solidFill>
                  <a:srgbClr val="FFFFFF"/>
                </a:solidFill>
              </a:rPr>
              <a:t>Pricing of Risk</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The Fees on a credit instrument include:</a:t>
            </a:r>
          </a:p>
          <a:p>
            <a:pPr lvl="1">
              <a:lnSpc>
                <a:spcPct val="90000"/>
              </a:lnSpc>
              <a:buClr>
                <a:schemeClr val="accent1"/>
              </a:buClr>
              <a:buFont typeface="Wingdings" panose="05000000000000000000" pitchFamily="2" charset="2"/>
              <a:buChar char="Ø"/>
            </a:pPr>
            <a:r>
              <a:rPr lang="en-US" sz="1400" dirty="0"/>
              <a:t>Fees paid to a funding source or lender – “Funding Fees.”</a:t>
            </a:r>
          </a:p>
          <a:p>
            <a:pPr lvl="1">
              <a:lnSpc>
                <a:spcPct val="90000"/>
              </a:lnSpc>
              <a:buClr>
                <a:schemeClr val="accent1"/>
              </a:buClr>
              <a:buFont typeface="Wingdings" panose="05000000000000000000" pitchFamily="2" charset="2"/>
              <a:buChar char="Ø"/>
            </a:pPr>
            <a:r>
              <a:rPr lang="en-US" sz="1400" dirty="0"/>
              <a:t>Fees paid to intermediaries for arranging a loan, or security. Only the security is regulated by SEC rules, and anyone can assist a borrower in the arrangement of a loan, if they have appropriate jurisdictional licensing or approvals or are doing so as a consultant or advisor to the borrower. – “Arrangement Fees”</a:t>
            </a:r>
          </a:p>
          <a:p>
            <a:pPr lvl="1">
              <a:lnSpc>
                <a:spcPct val="90000"/>
              </a:lnSpc>
              <a:buClr>
                <a:schemeClr val="accent1"/>
              </a:buClr>
              <a:buFont typeface="Wingdings" panose="05000000000000000000" pitchFamily="2" charset="2"/>
              <a:buChar char="Ø"/>
            </a:pPr>
            <a:r>
              <a:rPr lang="en-US" sz="1400" dirty="0"/>
              <a:t>Fees paid to various parties for their ongoing roles in administering or managing a credit facility - Administrative Fees:</a:t>
            </a:r>
          </a:p>
          <a:p>
            <a:pPr lvl="2">
              <a:lnSpc>
                <a:spcPct val="90000"/>
              </a:lnSpc>
              <a:buClr>
                <a:schemeClr val="accent1"/>
              </a:buClr>
              <a:buFont typeface="Wingdings" panose="05000000000000000000" pitchFamily="2" charset="2"/>
              <a:buChar char="Ø"/>
            </a:pPr>
            <a:r>
              <a:rPr lang="en-US" sz="1400" dirty="0"/>
              <a:t>Asset management, monitoring and reporting - AMMR</a:t>
            </a:r>
          </a:p>
          <a:p>
            <a:pPr lvl="2">
              <a:lnSpc>
                <a:spcPct val="90000"/>
              </a:lnSpc>
              <a:buClr>
                <a:schemeClr val="accent1"/>
              </a:buClr>
              <a:buFont typeface="Wingdings" panose="05000000000000000000" pitchFamily="2" charset="2"/>
              <a:buChar char="Ø"/>
            </a:pPr>
            <a:r>
              <a:rPr lang="en-US" sz="1400" dirty="0"/>
              <a:t>ABL audit and Monitoring Fees</a:t>
            </a:r>
          </a:p>
          <a:p>
            <a:pPr lvl="2">
              <a:lnSpc>
                <a:spcPct val="90000"/>
              </a:lnSpc>
              <a:buClr>
                <a:schemeClr val="accent1"/>
              </a:buClr>
              <a:buFont typeface="Wingdings" panose="05000000000000000000" pitchFamily="2" charset="2"/>
              <a:buChar char="Ø"/>
            </a:pPr>
            <a:r>
              <a:rPr lang="en-US" sz="1400" dirty="0"/>
              <a:t>Documentation Agent Fees – paid to a Lender, which has the responsibility of managing Loan documentation compliance on behalf of all Lenders in a syndication.</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43327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Initial Client Questionnaire</a:t>
            </a:r>
          </a:p>
        </p:txBody>
      </p:sp>
      <p:sp>
        <p:nvSpPr>
          <p:cNvPr id="14" name="Content Placeholder 13"/>
          <p:cNvSpPr>
            <a:spLocks noGrp="1"/>
          </p:cNvSpPr>
          <p:nvPr>
            <p:ph idx="1"/>
          </p:nvPr>
        </p:nvSpPr>
        <p:spPr>
          <a:xfrm>
            <a:off x="1103024" y="2286000"/>
            <a:ext cx="8944211" cy="4419600"/>
          </a:xfrm>
        </p:spPr>
        <p:txBody>
          <a:bodyPr>
            <a:normAutofit fontScale="92500" lnSpcReduction="20000"/>
          </a:bodyPr>
          <a:lstStyle/>
          <a:p>
            <a:pPr>
              <a:lnSpc>
                <a:spcPct val="90000"/>
              </a:lnSpc>
              <a:buClr>
                <a:schemeClr val="accent1"/>
              </a:buClr>
              <a:buFont typeface="Wingdings" panose="05000000000000000000" pitchFamily="2" charset="2"/>
              <a:buChar char="Ø"/>
            </a:pPr>
            <a:r>
              <a:rPr lang="en-US" sz="1500" b="1" dirty="0"/>
              <a:t>Who are we dealing with and what is their request of our institution?</a:t>
            </a:r>
          </a:p>
          <a:p>
            <a:pPr lvl="1">
              <a:lnSpc>
                <a:spcPct val="90000"/>
              </a:lnSpc>
              <a:buClr>
                <a:schemeClr val="accent1"/>
              </a:buClr>
              <a:buFont typeface="Wingdings" panose="05000000000000000000" pitchFamily="2" charset="2"/>
              <a:buChar char="Ø"/>
            </a:pPr>
            <a:r>
              <a:rPr lang="en-US" sz="1500" b="1" dirty="0"/>
              <a:t>Client Name: </a:t>
            </a:r>
            <a:r>
              <a:rPr lang="en-US" sz="1500" dirty="0"/>
              <a:t>(Stock Ticker, Name. Other)</a:t>
            </a:r>
          </a:p>
          <a:p>
            <a:pPr lvl="1">
              <a:lnSpc>
                <a:spcPct val="90000"/>
              </a:lnSpc>
              <a:buClr>
                <a:schemeClr val="accent1"/>
              </a:buClr>
              <a:buFont typeface="Wingdings" panose="05000000000000000000" pitchFamily="2" charset="2"/>
              <a:buChar char="Ø"/>
            </a:pPr>
            <a:r>
              <a:rPr lang="en-US" sz="1500" b="1" dirty="0"/>
              <a:t>Client Principals</a:t>
            </a:r>
            <a:r>
              <a:rPr lang="en-US" sz="1500" dirty="0"/>
              <a:t>: (CEO, Chairman, Key Officers, Founders, Equity Sponsors)</a:t>
            </a:r>
          </a:p>
          <a:p>
            <a:pPr lvl="1">
              <a:lnSpc>
                <a:spcPct val="90000"/>
              </a:lnSpc>
              <a:buClr>
                <a:schemeClr val="accent1"/>
              </a:buClr>
              <a:buFont typeface="Wingdings" panose="05000000000000000000" pitchFamily="2" charset="2"/>
              <a:buChar char="Ø"/>
            </a:pPr>
            <a:r>
              <a:rPr lang="en-US" sz="1500" b="1" dirty="0"/>
              <a:t>Principal Place of Business</a:t>
            </a:r>
          </a:p>
          <a:p>
            <a:pPr lvl="1">
              <a:lnSpc>
                <a:spcPct val="90000"/>
              </a:lnSpc>
              <a:buClr>
                <a:schemeClr val="accent1"/>
              </a:buClr>
              <a:buFont typeface="Wingdings" panose="05000000000000000000" pitchFamily="2" charset="2"/>
              <a:buChar char="Ø"/>
            </a:pPr>
            <a:r>
              <a:rPr lang="en-US" sz="1500" b="1" dirty="0"/>
              <a:t>Years in Business: </a:t>
            </a:r>
          </a:p>
          <a:p>
            <a:pPr lvl="1">
              <a:lnSpc>
                <a:spcPct val="90000"/>
              </a:lnSpc>
              <a:buClr>
                <a:schemeClr val="accent1"/>
              </a:buClr>
              <a:buFont typeface="Wingdings" panose="05000000000000000000" pitchFamily="2" charset="2"/>
              <a:buChar char="Ø"/>
            </a:pPr>
            <a:r>
              <a:rPr lang="en-US" sz="1500" b="1" dirty="0"/>
              <a:t>Current Capital Base and Investors: </a:t>
            </a:r>
            <a:r>
              <a:rPr lang="en-US" sz="1500" dirty="0"/>
              <a:t>Equity and Debt</a:t>
            </a:r>
          </a:p>
          <a:p>
            <a:pPr lvl="1">
              <a:lnSpc>
                <a:spcPct val="90000"/>
              </a:lnSpc>
              <a:buClr>
                <a:schemeClr val="accent1"/>
              </a:buClr>
              <a:buFont typeface="Wingdings" panose="05000000000000000000" pitchFamily="2" charset="2"/>
              <a:buChar char="Ø"/>
            </a:pPr>
            <a:r>
              <a:rPr lang="en-US" sz="1500" b="1" dirty="0"/>
              <a:t>Business Description:</a:t>
            </a:r>
          </a:p>
          <a:p>
            <a:pPr lvl="2">
              <a:lnSpc>
                <a:spcPct val="90000"/>
              </a:lnSpc>
              <a:buClr>
                <a:schemeClr val="accent1"/>
              </a:buClr>
              <a:buFont typeface="Wingdings" panose="05000000000000000000" pitchFamily="2" charset="2"/>
              <a:buChar char="Ø"/>
            </a:pPr>
            <a:r>
              <a:rPr lang="en-US" sz="1500" dirty="0"/>
              <a:t>Lines of Business: Describe the principal lines of business the company is engaged in</a:t>
            </a:r>
          </a:p>
          <a:p>
            <a:pPr lvl="2">
              <a:lnSpc>
                <a:spcPct val="90000"/>
              </a:lnSpc>
              <a:buClr>
                <a:schemeClr val="accent1"/>
              </a:buClr>
              <a:buFont typeface="Wingdings" panose="05000000000000000000" pitchFamily="2" charset="2"/>
              <a:buChar char="Ø"/>
            </a:pPr>
            <a:r>
              <a:rPr lang="en-US" sz="1500" dirty="0"/>
              <a:t>Revenues, Gross Margin and EBITDA</a:t>
            </a:r>
          </a:p>
          <a:p>
            <a:pPr lvl="1">
              <a:lnSpc>
                <a:spcPct val="90000"/>
              </a:lnSpc>
              <a:buClr>
                <a:schemeClr val="accent1"/>
              </a:buClr>
              <a:buFont typeface="Wingdings" panose="05000000000000000000" pitchFamily="2" charset="2"/>
              <a:buChar char="Ø"/>
            </a:pPr>
            <a:r>
              <a:rPr lang="en-US" sz="1500" b="1" dirty="0"/>
              <a:t>Financing Request:</a:t>
            </a:r>
          </a:p>
          <a:p>
            <a:pPr lvl="2">
              <a:lnSpc>
                <a:spcPct val="90000"/>
              </a:lnSpc>
              <a:buClr>
                <a:schemeClr val="accent1"/>
              </a:buClr>
              <a:buFont typeface="Wingdings" panose="05000000000000000000" pitchFamily="2" charset="2"/>
              <a:buChar char="Ø"/>
            </a:pPr>
            <a:r>
              <a:rPr lang="en-US" sz="1500" dirty="0"/>
              <a:t>Amount</a:t>
            </a:r>
          </a:p>
          <a:p>
            <a:pPr lvl="2">
              <a:lnSpc>
                <a:spcPct val="90000"/>
              </a:lnSpc>
              <a:buClr>
                <a:schemeClr val="accent1"/>
              </a:buClr>
              <a:buFont typeface="Wingdings" panose="05000000000000000000" pitchFamily="2" charset="2"/>
              <a:buChar char="Ø"/>
            </a:pPr>
            <a:r>
              <a:rPr lang="en-US" sz="1500" dirty="0"/>
              <a:t>Debt:</a:t>
            </a:r>
          </a:p>
          <a:p>
            <a:pPr lvl="3">
              <a:lnSpc>
                <a:spcPct val="90000"/>
              </a:lnSpc>
              <a:buClr>
                <a:schemeClr val="accent1"/>
              </a:buClr>
              <a:buFont typeface="Wingdings" panose="05000000000000000000" pitchFamily="2" charset="2"/>
              <a:buChar char="Ø"/>
            </a:pPr>
            <a:r>
              <a:rPr lang="en-US" sz="1500" dirty="0"/>
              <a:t>Type (Revolver, term)</a:t>
            </a:r>
          </a:p>
          <a:p>
            <a:pPr lvl="3">
              <a:lnSpc>
                <a:spcPct val="90000"/>
              </a:lnSpc>
              <a:buClr>
                <a:schemeClr val="accent1"/>
              </a:buClr>
              <a:buFont typeface="Wingdings" panose="05000000000000000000" pitchFamily="2" charset="2"/>
              <a:buChar char="Ø"/>
            </a:pPr>
            <a:r>
              <a:rPr lang="en-US" sz="1500" dirty="0"/>
              <a:t>Senior</a:t>
            </a:r>
          </a:p>
          <a:p>
            <a:pPr lvl="3">
              <a:lnSpc>
                <a:spcPct val="90000"/>
              </a:lnSpc>
              <a:buClr>
                <a:schemeClr val="accent1"/>
              </a:buClr>
              <a:buFont typeface="Wingdings" panose="05000000000000000000" pitchFamily="2" charset="2"/>
              <a:buChar char="Ø"/>
            </a:pPr>
            <a:r>
              <a:rPr lang="en-US" sz="1500" dirty="0"/>
              <a:t>Subordinated</a:t>
            </a:r>
          </a:p>
          <a:p>
            <a:pPr lvl="2">
              <a:lnSpc>
                <a:spcPct val="90000"/>
              </a:lnSpc>
              <a:buClr>
                <a:schemeClr val="accent1"/>
              </a:buClr>
              <a:buFont typeface="Wingdings" panose="05000000000000000000" pitchFamily="2" charset="2"/>
              <a:buChar char="Ø"/>
            </a:pPr>
            <a:r>
              <a:rPr lang="en-US" sz="1500" dirty="0"/>
              <a:t>Equity</a:t>
            </a:r>
          </a:p>
          <a:p>
            <a:pPr>
              <a:lnSpc>
                <a:spcPct val="90000"/>
              </a:lnSpc>
              <a:buClr>
                <a:schemeClr val="accent1"/>
              </a:buClr>
              <a:buFont typeface="Wingdings" panose="05000000000000000000" pitchFamily="2" charset="2"/>
              <a:buChar char="Ø"/>
            </a:pPr>
            <a:endParaRPr lang="en-US" sz="1400" b="1" dirty="0"/>
          </a:p>
        </p:txBody>
      </p:sp>
    </p:spTree>
    <p:extLst>
      <p:ext uri="{BB962C8B-B14F-4D97-AF65-F5344CB8AC3E}">
        <p14:creationId xmlns:p14="http://schemas.microsoft.com/office/powerpoint/2010/main" val="1808799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Client Qualification &amp; Credit Process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Review of Templates</a:t>
            </a:r>
          </a:p>
          <a:p>
            <a:pPr>
              <a:lnSpc>
                <a:spcPct val="90000"/>
              </a:lnSpc>
              <a:buClr>
                <a:schemeClr val="accent1"/>
              </a:buClr>
              <a:buFont typeface="Wingdings" panose="05000000000000000000" pitchFamily="2" charset="2"/>
              <a:buChar char="Ø"/>
            </a:pPr>
            <a:r>
              <a:rPr lang="en-US" sz="1400" b="1" dirty="0"/>
              <a:t>Client Acceptance Memo (CAM)</a:t>
            </a:r>
          </a:p>
          <a:p>
            <a:pPr lvl="1">
              <a:lnSpc>
                <a:spcPct val="90000"/>
              </a:lnSpc>
              <a:buClr>
                <a:schemeClr val="accent1"/>
              </a:buClr>
              <a:buFont typeface="Wingdings" panose="05000000000000000000" pitchFamily="2" charset="2"/>
              <a:buChar char="Ø"/>
            </a:pPr>
            <a:r>
              <a:rPr lang="en-US" sz="1400" dirty="0"/>
              <a:t>Assess client attributes and character as well as willingness and capacity to repay a loan</a:t>
            </a:r>
          </a:p>
          <a:p>
            <a:pPr lvl="1">
              <a:lnSpc>
                <a:spcPct val="90000"/>
              </a:lnSpc>
              <a:buClr>
                <a:schemeClr val="accent1"/>
              </a:buClr>
              <a:buFont typeface="Wingdings" panose="05000000000000000000" pitchFamily="2" charset="2"/>
              <a:buChar char="Ø"/>
            </a:pPr>
            <a:r>
              <a:rPr lang="en-US" sz="1400" dirty="0"/>
              <a:t>See example template attached from Chapter 1</a:t>
            </a:r>
          </a:p>
          <a:p>
            <a:pPr>
              <a:lnSpc>
                <a:spcPct val="90000"/>
              </a:lnSpc>
              <a:buClr>
                <a:schemeClr val="accent1"/>
              </a:buClr>
              <a:buFont typeface="Wingdings" panose="05000000000000000000" pitchFamily="2" charset="2"/>
              <a:buChar char="Ø"/>
            </a:pPr>
            <a:r>
              <a:rPr lang="en-US" sz="1400" b="1" dirty="0"/>
              <a:t>Business plan Evaluation and Assessment Memo (BEAM)</a:t>
            </a:r>
          </a:p>
          <a:p>
            <a:pPr lvl="1">
              <a:lnSpc>
                <a:spcPct val="90000"/>
              </a:lnSpc>
              <a:buClr>
                <a:schemeClr val="accent1"/>
              </a:buClr>
              <a:buFont typeface="Wingdings" panose="05000000000000000000" pitchFamily="2" charset="2"/>
              <a:buChar char="Ø"/>
            </a:pPr>
            <a:r>
              <a:rPr lang="en-US" sz="1400" dirty="0"/>
              <a:t>Financial analysis</a:t>
            </a:r>
          </a:p>
          <a:p>
            <a:pPr lvl="2">
              <a:lnSpc>
                <a:spcPct val="90000"/>
              </a:lnSpc>
              <a:buClr>
                <a:schemeClr val="accent1"/>
              </a:buClr>
              <a:buFont typeface="Wingdings" panose="05000000000000000000" pitchFamily="2" charset="2"/>
              <a:buChar char="Ø"/>
            </a:pPr>
            <a:r>
              <a:rPr lang="en-US" sz="1400" dirty="0"/>
              <a:t>Historical financial statements</a:t>
            </a:r>
          </a:p>
          <a:p>
            <a:pPr lvl="2">
              <a:lnSpc>
                <a:spcPct val="90000"/>
              </a:lnSpc>
              <a:buClr>
                <a:schemeClr val="accent1"/>
              </a:buClr>
              <a:buFont typeface="Wingdings" panose="05000000000000000000" pitchFamily="2" charset="2"/>
              <a:buChar char="Ø"/>
            </a:pPr>
            <a:r>
              <a:rPr lang="en-US" sz="1400" dirty="0"/>
              <a:t>Business plan modeling and forecasting</a:t>
            </a:r>
          </a:p>
          <a:p>
            <a:pPr lvl="3">
              <a:lnSpc>
                <a:spcPct val="90000"/>
              </a:lnSpc>
              <a:buClr>
                <a:schemeClr val="accent1"/>
              </a:buClr>
              <a:buFont typeface="Wingdings" panose="05000000000000000000" pitchFamily="2" charset="2"/>
              <a:buChar char="Ø"/>
            </a:pPr>
            <a:r>
              <a:rPr lang="en-US" dirty="0"/>
              <a:t>Capital structure and Debt capitalization</a:t>
            </a:r>
          </a:p>
          <a:p>
            <a:pPr lvl="3">
              <a:lnSpc>
                <a:spcPct val="90000"/>
              </a:lnSpc>
              <a:buClr>
                <a:schemeClr val="accent1"/>
              </a:buClr>
              <a:buFont typeface="Wingdings" panose="05000000000000000000" pitchFamily="2" charset="2"/>
              <a:buChar char="Ø"/>
            </a:pPr>
            <a:r>
              <a:rPr lang="en-US" dirty="0"/>
              <a:t>Cash flow forecasting</a:t>
            </a:r>
          </a:p>
          <a:p>
            <a:pPr lvl="3">
              <a:lnSpc>
                <a:spcPct val="90000"/>
              </a:lnSpc>
              <a:buClr>
                <a:schemeClr val="accent1"/>
              </a:buClr>
              <a:buFont typeface="Wingdings" panose="05000000000000000000" pitchFamily="2" charset="2"/>
              <a:buChar char="Ø"/>
            </a:pPr>
            <a:r>
              <a:rPr lang="en-US" dirty="0"/>
              <a:t>Ratio analysis</a:t>
            </a:r>
          </a:p>
          <a:p>
            <a:pPr lvl="1">
              <a:lnSpc>
                <a:spcPct val="90000"/>
              </a:lnSpc>
              <a:buClr>
                <a:schemeClr val="accent1"/>
              </a:buClr>
              <a:buFont typeface="Wingdings" panose="05000000000000000000" pitchFamily="2" charset="2"/>
              <a:buChar char="Ø"/>
            </a:pPr>
            <a:r>
              <a:rPr lang="en-US" sz="1400" dirty="0"/>
              <a:t>See example attached from Chapter 1</a:t>
            </a:r>
          </a:p>
          <a:p>
            <a:pPr>
              <a:lnSpc>
                <a:spcPct val="90000"/>
              </a:lnSpc>
              <a:buClr>
                <a:schemeClr val="accent1"/>
              </a:buClr>
              <a:buFont typeface="Wingdings" panose="05000000000000000000" pitchFamily="2" charset="2"/>
              <a:buChar char="Ø"/>
            </a:pPr>
            <a:r>
              <a:rPr lang="en-US" sz="1400" b="1" dirty="0"/>
              <a:t>Investment Committee Memo (ICM)</a:t>
            </a:r>
          </a:p>
          <a:p>
            <a:pPr lvl="1">
              <a:lnSpc>
                <a:spcPct val="90000"/>
              </a:lnSpc>
              <a:buClr>
                <a:schemeClr val="accent1"/>
              </a:buClr>
              <a:buFont typeface="Wingdings" panose="05000000000000000000" pitchFamily="2" charset="2"/>
              <a:buChar char="Ø"/>
            </a:pPr>
            <a:r>
              <a:rPr lang="en-US" sz="1400" dirty="0"/>
              <a:t>Comprehensive written memo of borrower and their business and the proposed financing, including assessment of their ability and willingness to repay the loan</a:t>
            </a:r>
          </a:p>
        </p:txBody>
      </p:sp>
    </p:spTree>
    <p:extLst>
      <p:ext uri="{BB962C8B-B14F-4D97-AF65-F5344CB8AC3E}">
        <p14:creationId xmlns:p14="http://schemas.microsoft.com/office/powerpoint/2010/main" val="96227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Primary source of repayment = Cash Flow</a:t>
            </a:r>
          </a:p>
          <a:p>
            <a:pPr>
              <a:lnSpc>
                <a:spcPct val="90000"/>
              </a:lnSpc>
              <a:buClr>
                <a:schemeClr val="accent1"/>
              </a:buClr>
              <a:buFont typeface="Wingdings" panose="05000000000000000000" pitchFamily="2" charset="2"/>
              <a:buChar char="Ø"/>
            </a:pPr>
            <a:r>
              <a:rPr lang="en-US" sz="1500" b="1" dirty="0"/>
              <a:t>Secondary source of repayment = Collateral</a:t>
            </a:r>
          </a:p>
          <a:p>
            <a:pPr>
              <a:lnSpc>
                <a:spcPct val="90000"/>
              </a:lnSpc>
              <a:buClr>
                <a:schemeClr val="accent1"/>
              </a:buClr>
              <a:buFont typeface="Wingdings" panose="05000000000000000000" pitchFamily="2" charset="2"/>
              <a:buChar char="Ø"/>
            </a:pPr>
            <a:r>
              <a:rPr lang="en-US" sz="1500" b="1" dirty="0"/>
              <a:t>Working Capital</a:t>
            </a:r>
          </a:p>
          <a:p>
            <a:pPr>
              <a:lnSpc>
                <a:spcPct val="90000"/>
              </a:lnSpc>
              <a:buClr>
                <a:schemeClr val="accent1"/>
              </a:buClr>
              <a:buFont typeface="Wingdings" panose="05000000000000000000" pitchFamily="2" charset="2"/>
              <a:buChar char="Ø"/>
            </a:pPr>
            <a:r>
              <a:rPr lang="en-US" sz="1500" b="1" dirty="0"/>
              <a:t>Cash &amp; Commitments Forecast</a:t>
            </a:r>
          </a:p>
          <a:p>
            <a:pPr lvl="1">
              <a:lnSpc>
                <a:spcPct val="90000"/>
              </a:lnSpc>
              <a:buClr>
                <a:schemeClr val="accent1"/>
              </a:buClr>
              <a:buFont typeface="Wingdings" panose="05000000000000000000" pitchFamily="2" charset="2"/>
              <a:buChar char="Ø"/>
            </a:pPr>
            <a:r>
              <a:rPr lang="en-US" sz="1400" dirty="0"/>
              <a:t>Working Capital</a:t>
            </a:r>
          </a:p>
          <a:p>
            <a:pPr lvl="1">
              <a:lnSpc>
                <a:spcPct val="90000"/>
              </a:lnSpc>
              <a:buClr>
                <a:schemeClr val="accent1"/>
              </a:buClr>
              <a:buFont typeface="Wingdings" panose="05000000000000000000" pitchFamily="2" charset="2"/>
              <a:buChar char="Ø"/>
            </a:pPr>
            <a:r>
              <a:rPr lang="en-US" sz="1400" dirty="0"/>
              <a:t>Commitments not included in working capital</a:t>
            </a:r>
          </a:p>
          <a:p>
            <a:pPr lvl="2">
              <a:lnSpc>
                <a:spcPct val="90000"/>
              </a:lnSpc>
              <a:buClr>
                <a:schemeClr val="accent1"/>
              </a:buClr>
              <a:buFont typeface="Wingdings" panose="05000000000000000000" pitchFamily="2" charset="2"/>
              <a:buChar char="Ø"/>
            </a:pPr>
            <a:r>
              <a:rPr lang="en-US" sz="1400" dirty="0" err="1"/>
              <a:t>CapEx</a:t>
            </a:r>
            <a:endParaRPr lang="en-US" sz="1400" dirty="0"/>
          </a:p>
          <a:p>
            <a:pPr lvl="2">
              <a:lnSpc>
                <a:spcPct val="90000"/>
              </a:lnSpc>
              <a:buClr>
                <a:schemeClr val="accent1"/>
              </a:buClr>
              <a:buFont typeface="Wingdings" panose="05000000000000000000" pitchFamily="2" charset="2"/>
              <a:buChar char="Ø"/>
            </a:pPr>
            <a:r>
              <a:rPr lang="en-US" sz="1400" dirty="0"/>
              <a:t>Contracts</a:t>
            </a:r>
          </a:p>
          <a:p>
            <a:pPr>
              <a:lnSpc>
                <a:spcPct val="90000"/>
              </a:lnSpc>
              <a:buClr>
                <a:schemeClr val="accent1"/>
              </a:buClr>
              <a:buFont typeface="Wingdings" panose="05000000000000000000" pitchFamily="2" charset="2"/>
              <a:buChar char="Ø"/>
            </a:pPr>
            <a:r>
              <a:rPr lang="en-US" sz="1400" dirty="0"/>
              <a:t>Accounts Receivable</a:t>
            </a:r>
          </a:p>
          <a:p>
            <a:pPr>
              <a:lnSpc>
                <a:spcPct val="90000"/>
              </a:lnSpc>
              <a:buClr>
                <a:schemeClr val="accent1"/>
              </a:buClr>
              <a:buFont typeface="Wingdings" panose="05000000000000000000" pitchFamily="2" charset="2"/>
              <a:buChar char="Ø"/>
            </a:pPr>
            <a:r>
              <a:rPr lang="en-US" sz="1400" dirty="0"/>
              <a:t>Inventory</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a:t>
            </a:r>
          </a:p>
          <a:p>
            <a:pPr lvl="1">
              <a:lnSpc>
                <a:spcPct val="90000"/>
              </a:lnSpc>
              <a:buClr>
                <a:schemeClr val="accent1"/>
              </a:buClr>
              <a:buFont typeface="Wingdings" panose="05000000000000000000" pitchFamily="2" charset="2"/>
              <a:buChar char="Ø"/>
            </a:pPr>
            <a:r>
              <a:rPr lang="en-US" sz="1400" dirty="0"/>
              <a:t>Inventory</a:t>
            </a:r>
          </a:p>
          <a:p>
            <a:pPr lvl="1">
              <a:lnSpc>
                <a:spcPct val="90000"/>
              </a:lnSpc>
              <a:buClr>
                <a:schemeClr val="accent1"/>
              </a:buClr>
              <a:buFont typeface="Wingdings" panose="05000000000000000000" pitchFamily="2" charset="2"/>
              <a:buChar char="Ø"/>
            </a:pPr>
            <a:r>
              <a:rPr lang="en-US" sz="1400" dirty="0"/>
              <a:t>Advance rates</a:t>
            </a:r>
          </a:p>
        </p:txBody>
      </p:sp>
    </p:spTree>
    <p:extLst>
      <p:ext uri="{BB962C8B-B14F-4D97-AF65-F5344CB8AC3E}">
        <p14:creationId xmlns:p14="http://schemas.microsoft.com/office/powerpoint/2010/main" val="4126204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Primary source of repayment = Cash Flow</a:t>
            </a:r>
          </a:p>
          <a:p>
            <a:pPr>
              <a:lnSpc>
                <a:spcPct val="90000"/>
              </a:lnSpc>
              <a:buClr>
                <a:schemeClr val="accent1"/>
              </a:buClr>
              <a:buFont typeface="Wingdings" panose="05000000000000000000" pitchFamily="2" charset="2"/>
              <a:buChar char="Ø"/>
            </a:pPr>
            <a:r>
              <a:rPr lang="en-US" sz="1500" b="1" dirty="0"/>
              <a:t>Secondary source of repayment = Collateral</a:t>
            </a:r>
          </a:p>
          <a:p>
            <a:pPr>
              <a:lnSpc>
                <a:spcPct val="90000"/>
              </a:lnSpc>
              <a:buClr>
                <a:schemeClr val="accent1"/>
              </a:buClr>
              <a:buFont typeface="Wingdings" panose="05000000000000000000" pitchFamily="2" charset="2"/>
              <a:buChar char="Ø"/>
            </a:pPr>
            <a:r>
              <a:rPr lang="en-US" sz="1500" b="1" dirty="0"/>
              <a:t>Working Capital</a:t>
            </a:r>
          </a:p>
          <a:p>
            <a:pPr lvl="1">
              <a:lnSpc>
                <a:spcPct val="90000"/>
              </a:lnSpc>
              <a:buClr>
                <a:schemeClr val="accent1"/>
              </a:buClr>
              <a:buFont typeface="Wingdings" panose="05000000000000000000" pitchFamily="2" charset="2"/>
              <a:buChar char="Ø"/>
            </a:pPr>
            <a:r>
              <a:rPr lang="en-US" sz="1400" dirty="0"/>
              <a:t>Accounts Receivable</a:t>
            </a:r>
          </a:p>
          <a:p>
            <a:pPr lvl="1">
              <a:lnSpc>
                <a:spcPct val="90000"/>
              </a:lnSpc>
              <a:buClr>
                <a:schemeClr val="accent1"/>
              </a:buClr>
              <a:buFont typeface="Wingdings" panose="05000000000000000000" pitchFamily="2" charset="2"/>
              <a:buChar char="Ø"/>
            </a:pPr>
            <a:r>
              <a:rPr lang="en-US" sz="1400" dirty="0"/>
              <a:t>Inventory</a:t>
            </a:r>
          </a:p>
          <a:p>
            <a:pPr>
              <a:lnSpc>
                <a:spcPct val="90000"/>
              </a:lnSpc>
              <a:buClr>
                <a:schemeClr val="accent1"/>
              </a:buClr>
              <a:buFont typeface="Wingdings" panose="05000000000000000000" pitchFamily="2" charset="2"/>
              <a:buChar char="Ø"/>
            </a:pPr>
            <a:r>
              <a:rPr lang="en-US" sz="1500" b="1" dirty="0"/>
              <a:t>Cash &amp; Commitments Forecast</a:t>
            </a:r>
          </a:p>
          <a:p>
            <a:pPr lvl="1">
              <a:lnSpc>
                <a:spcPct val="90000"/>
              </a:lnSpc>
              <a:buClr>
                <a:schemeClr val="accent1"/>
              </a:buClr>
              <a:buFont typeface="Wingdings" panose="05000000000000000000" pitchFamily="2" charset="2"/>
              <a:buChar char="Ø"/>
            </a:pPr>
            <a:r>
              <a:rPr lang="en-US" sz="1400" dirty="0"/>
              <a:t>Working Capital</a:t>
            </a:r>
          </a:p>
          <a:p>
            <a:pPr lvl="1">
              <a:lnSpc>
                <a:spcPct val="90000"/>
              </a:lnSpc>
              <a:buClr>
                <a:schemeClr val="accent1"/>
              </a:buClr>
              <a:buFont typeface="Wingdings" panose="05000000000000000000" pitchFamily="2" charset="2"/>
              <a:buChar char="Ø"/>
            </a:pPr>
            <a:r>
              <a:rPr lang="en-US" sz="1400" dirty="0"/>
              <a:t>Commitments not included in working capital</a:t>
            </a:r>
          </a:p>
          <a:p>
            <a:pPr lvl="2">
              <a:lnSpc>
                <a:spcPct val="90000"/>
              </a:lnSpc>
              <a:buClr>
                <a:schemeClr val="accent1"/>
              </a:buClr>
              <a:buFont typeface="Wingdings" panose="05000000000000000000" pitchFamily="2" charset="2"/>
              <a:buChar char="Ø"/>
            </a:pPr>
            <a:r>
              <a:rPr lang="en-US" sz="1400" dirty="0" err="1"/>
              <a:t>CapEx</a:t>
            </a:r>
            <a:endParaRPr lang="en-US" sz="1400" dirty="0"/>
          </a:p>
          <a:p>
            <a:pPr lvl="2">
              <a:lnSpc>
                <a:spcPct val="90000"/>
              </a:lnSpc>
              <a:buClr>
                <a:schemeClr val="accent1"/>
              </a:buClr>
              <a:buFont typeface="Wingdings" panose="05000000000000000000" pitchFamily="2" charset="2"/>
              <a:buChar char="Ø"/>
            </a:pPr>
            <a:r>
              <a:rPr lang="en-US" sz="1400" dirty="0"/>
              <a:t>Contracts</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a:t>
            </a:r>
          </a:p>
          <a:p>
            <a:pPr lvl="1">
              <a:lnSpc>
                <a:spcPct val="90000"/>
              </a:lnSpc>
              <a:buClr>
                <a:schemeClr val="accent1"/>
              </a:buClr>
              <a:buFont typeface="Wingdings" panose="05000000000000000000" pitchFamily="2" charset="2"/>
              <a:buChar char="Ø"/>
            </a:pPr>
            <a:r>
              <a:rPr lang="en-US" sz="1400" dirty="0"/>
              <a:t>Eligible Inventory</a:t>
            </a:r>
          </a:p>
          <a:p>
            <a:pPr lvl="1">
              <a:lnSpc>
                <a:spcPct val="90000"/>
              </a:lnSpc>
              <a:buClr>
                <a:schemeClr val="accent1"/>
              </a:buClr>
              <a:buFont typeface="Wingdings" panose="05000000000000000000" pitchFamily="2" charset="2"/>
              <a:buChar char="Ø"/>
            </a:pPr>
            <a:r>
              <a:rPr lang="en-US" sz="1400" dirty="0"/>
              <a:t>Advance rates</a:t>
            </a:r>
          </a:p>
        </p:txBody>
      </p:sp>
    </p:spTree>
    <p:extLst>
      <p:ext uri="{BB962C8B-B14F-4D97-AF65-F5344CB8AC3E}">
        <p14:creationId xmlns:p14="http://schemas.microsoft.com/office/powerpoint/2010/main" val="1886577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300" b="0" i="0" kern="1200">
                <a:solidFill>
                  <a:srgbClr val="EBEBEB"/>
                </a:solidFill>
                <a:latin typeface="+mj-lt"/>
                <a:ea typeface="+mj-ea"/>
                <a:cs typeface="+mj-cs"/>
              </a:rPr>
              <a:t>Cash &amp; Commitments Forecast</a:t>
            </a:r>
          </a:p>
        </p:txBody>
      </p:sp>
      <p:sp>
        <p:nvSpPr>
          <p:cNvPr id="4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B73C86B-175A-44A4-A079-F646A7E94C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9126" y="1600200"/>
            <a:ext cx="7369466" cy="3733800"/>
          </a:xfrm>
          <a:prstGeom prst="rect">
            <a:avLst/>
          </a:prstGeom>
          <a:noFill/>
          <a:effectLst/>
        </p:spPr>
      </p:pic>
    </p:spTree>
    <p:extLst>
      <p:ext uri="{BB962C8B-B14F-4D97-AF65-F5344CB8AC3E}">
        <p14:creationId xmlns:p14="http://schemas.microsoft.com/office/powerpoint/2010/main" val="2551044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AR</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Self liquidating - </a:t>
            </a:r>
            <a:r>
              <a:rPr lang="en-US" sz="1400" dirty="0"/>
              <a:t>Wait and collect</a:t>
            </a:r>
            <a:endParaRPr lang="en-US" sz="1400" b="1" dirty="0"/>
          </a:p>
          <a:p>
            <a:pPr lvl="1">
              <a:lnSpc>
                <a:spcPct val="90000"/>
              </a:lnSpc>
              <a:buClr>
                <a:schemeClr val="accent1"/>
              </a:buClr>
              <a:buFont typeface="Wingdings" panose="05000000000000000000" pitchFamily="2" charset="2"/>
              <a:buChar char="Ø"/>
            </a:pPr>
            <a:r>
              <a:rPr lang="en-US" sz="1400" dirty="0"/>
              <a:t>Depends on company status and importance</a:t>
            </a:r>
          </a:p>
          <a:p>
            <a:pPr lvl="2">
              <a:lnSpc>
                <a:spcPct val="90000"/>
              </a:lnSpc>
              <a:buClr>
                <a:schemeClr val="accent1"/>
              </a:buClr>
              <a:buFont typeface="Wingdings" panose="05000000000000000000" pitchFamily="2" charset="2"/>
              <a:buChar char="Ø"/>
            </a:pPr>
            <a:r>
              <a:rPr lang="en-US" sz="1400" dirty="0"/>
              <a:t>Bankruptcy might destroy collection quality</a:t>
            </a:r>
          </a:p>
          <a:p>
            <a:pPr>
              <a:lnSpc>
                <a:spcPct val="90000"/>
              </a:lnSpc>
              <a:buClr>
                <a:schemeClr val="accent1"/>
              </a:buClr>
              <a:buFont typeface="Wingdings" panose="05000000000000000000" pitchFamily="2" charset="2"/>
              <a:buChar char="Ø"/>
            </a:pPr>
            <a:r>
              <a:rPr lang="en-US" sz="1400" dirty="0"/>
              <a:t>Ageing – Invoice audit, quick method: (AR Balance / Sales) * 365</a:t>
            </a:r>
          </a:p>
          <a:p>
            <a:pPr>
              <a:lnSpc>
                <a:spcPct val="90000"/>
              </a:lnSpc>
              <a:buClr>
                <a:schemeClr val="accent1"/>
              </a:buClr>
              <a:buFont typeface="Wingdings" panose="05000000000000000000" pitchFamily="2" charset="2"/>
              <a:buChar char="Ø"/>
            </a:pPr>
            <a:r>
              <a:rPr lang="en-US" sz="1400" dirty="0"/>
              <a:t>Collections History</a:t>
            </a:r>
          </a:p>
          <a:p>
            <a:pPr lvl="1">
              <a:lnSpc>
                <a:spcPct val="90000"/>
              </a:lnSpc>
              <a:buClr>
                <a:schemeClr val="accent1"/>
              </a:buClr>
              <a:buFont typeface="Wingdings" panose="05000000000000000000" pitchFamily="2" charset="2"/>
              <a:buChar char="Ø"/>
            </a:pPr>
            <a:r>
              <a:rPr lang="en-US" sz="1400" dirty="0"/>
              <a:t>Bad debts</a:t>
            </a:r>
          </a:p>
          <a:p>
            <a:pPr lvl="1">
              <a:lnSpc>
                <a:spcPct val="90000"/>
              </a:lnSpc>
              <a:buClr>
                <a:schemeClr val="accent1"/>
              </a:buClr>
              <a:buFont typeface="Wingdings" panose="05000000000000000000" pitchFamily="2" charset="2"/>
              <a:buChar char="Ø"/>
            </a:pPr>
            <a:r>
              <a:rPr lang="en-US" sz="1400" dirty="0"/>
              <a:t>Collection Costs</a:t>
            </a:r>
          </a:p>
          <a:p>
            <a:pPr>
              <a:lnSpc>
                <a:spcPct val="90000"/>
              </a:lnSpc>
              <a:buClr>
                <a:schemeClr val="accent1"/>
              </a:buClr>
              <a:buFont typeface="Wingdings" panose="05000000000000000000" pitchFamily="2" charset="2"/>
              <a:buChar char="Ø"/>
            </a:pPr>
            <a:r>
              <a:rPr lang="en-US" sz="1400" dirty="0"/>
              <a:t>Other claims</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 – ageing, bad debts</a:t>
            </a:r>
          </a:p>
          <a:p>
            <a:pPr lvl="1">
              <a:lnSpc>
                <a:spcPct val="90000"/>
              </a:lnSpc>
              <a:buClr>
                <a:schemeClr val="accent1"/>
              </a:buClr>
              <a:buFont typeface="Wingdings" panose="05000000000000000000" pitchFamily="2" charset="2"/>
              <a:buChar char="Ø"/>
            </a:pPr>
            <a:r>
              <a:rPr lang="en-US" sz="1400" dirty="0"/>
              <a:t>Advance rates – based on:</a:t>
            </a:r>
          </a:p>
          <a:p>
            <a:pPr lvl="2">
              <a:lnSpc>
                <a:spcPct val="90000"/>
              </a:lnSpc>
              <a:buClr>
                <a:schemeClr val="accent1"/>
              </a:buClr>
              <a:buFont typeface="Wingdings" panose="05000000000000000000" pitchFamily="2" charset="2"/>
              <a:buChar char="Ø"/>
            </a:pPr>
            <a:r>
              <a:rPr lang="en-US" sz="1400" dirty="0"/>
              <a:t>liquidation time &amp; proceeds (net of costs)</a:t>
            </a:r>
          </a:p>
          <a:p>
            <a:pPr lvl="2">
              <a:lnSpc>
                <a:spcPct val="90000"/>
              </a:lnSpc>
              <a:buClr>
                <a:schemeClr val="accent1"/>
              </a:buClr>
              <a:buFont typeface="Wingdings" panose="05000000000000000000" pitchFamily="2" charset="2"/>
              <a:buChar char="Ø"/>
            </a:pPr>
            <a:r>
              <a:rPr lang="en-US" sz="1400" dirty="0"/>
              <a:t>Haircut</a:t>
            </a:r>
          </a:p>
          <a:p>
            <a:pPr>
              <a:lnSpc>
                <a:spcPct val="90000"/>
              </a:lnSpc>
              <a:buClr>
                <a:schemeClr val="accent1"/>
              </a:buClr>
              <a:buFont typeface="Wingdings" panose="05000000000000000000" pitchFamily="2" charset="2"/>
              <a:buChar char="Ø"/>
            </a:pPr>
            <a:r>
              <a:rPr lang="en-US" sz="1400" b="1" dirty="0"/>
              <a:t>AR Facility is better quality than other debt, self liquidating and no amortization</a:t>
            </a:r>
          </a:p>
        </p:txBody>
      </p:sp>
    </p:spTree>
    <p:extLst>
      <p:ext uri="{BB962C8B-B14F-4D97-AF65-F5344CB8AC3E}">
        <p14:creationId xmlns:p14="http://schemas.microsoft.com/office/powerpoint/2010/main" val="2326969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5189</TotalTime>
  <Words>2977</Words>
  <Application>Microsoft Office PowerPoint</Application>
  <PresentationFormat>Custom</PresentationFormat>
  <Paragraphs>353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Gothic</vt:lpstr>
      <vt:lpstr>Corbel</vt:lpstr>
      <vt:lpstr>Wingdings</vt:lpstr>
      <vt:lpstr>Wingdings 3</vt:lpstr>
      <vt:lpstr>Ion</vt:lpstr>
      <vt:lpstr>Chapter 3: Credit Risk Analysis</vt:lpstr>
      <vt:lpstr>Credit Risk Analysis Overview</vt:lpstr>
      <vt:lpstr>Credit Risk Analysis, Defaults &amp; Client Qualification</vt:lpstr>
      <vt:lpstr>Initial Client Questionnaire</vt:lpstr>
      <vt:lpstr>Client Qualification &amp; Credit Process</vt:lpstr>
      <vt:lpstr>Collateral Analysis</vt:lpstr>
      <vt:lpstr>Collateral Analysis</vt:lpstr>
      <vt:lpstr>Cash &amp; Commitments Forecast</vt:lpstr>
      <vt:lpstr>Collateral Analysis - AR</vt:lpstr>
      <vt:lpstr>Collateral Analysis - Inventory</vt:lpstr>
      <vt:lpstr>Collateral Analysis - Inventory</vt:lpstr>
      <vt:lpstr>Collateral Analysis – Fixed Assets</vt:lpstr>
      <vt:lpstr>Collateral Analysis – Fixed Assets</vt:lpstr>
      <vt:lpstr>Perfecting Security Interests</vt:lpstr>
      <vt:lpstr>Historical Financial Statement Analysis</vt:lpstr>
      <vt:lpstr>Management Discussion &amp; Analysis (MD&amp;A)</vt:lpstr>
      <vt:lpstr>Financial Forecasting – “Modeleing”</vt:lpstr>
      <vt:lpstr>Financial Forecasting – “Modeleing”</vt:lpstr>
      <vt:lpstr>Financial Forecasting – “Modeling”</vt:lpstr>
      <vt:lpstr>Financial Forecasting – “Modeling”</vt:lpstr>
      <vt:lpstr>Financial Forecasting – “Modeling”</vt:lpstr>
      <vt:lpstr>Cash Flow Analysis - Available</vt:lpstr>
      <vt:lpstr>Cash Flow Analysis – Coverage &amp; Ratios</vt:lpstr>
      <vt:lpstr>Structuring and Risk Mitigation</vt:lpstr>
      <vt:lpstr>Structuring and Risk Mitigation</vt:lpstr>
      <vt:lpstr>Structuring and Risk Mitigation</vt:lpstr>
      <vt:lpstr>Debt Covenants</vt:lpstr>
      <vt:lpstr>Risk-based Due Diligence</vt:lpstr>
      <vt:lpstr>Risk-based Due Diligence</vt:lpstr>
      <vt:lpstr>Pricing of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32</cp:revision>
  <dcterms:created xsi:type="dcterms:W3CDTF">2020-05-26T21:09:41Z</dcterms:created>
  <dcterms:modified xsi:type="dcterms:W3CDTF">2023-05-24T18:56:18Z</dcterms:modified>
</cp:coreProperties>
</file>