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0"/>
  </p:notesMasterIdLst>
  <p:sldIdLst>
    <p:sldId id="256" r:id="rId3"/>
    <p:sldId id="257" r:id="rId4"/>
    <p:sldId id="286" r:id="rId5"/>
    <p:sldId id="306" r:id="rId6"/>
    <p:sldId id="308" r:id="rId7"/>
    <p:sldId id="309" r:id="rId8"/>
    <p:sldId id="31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kis Droussiotis" initials="CD" lastIdx="14" clrIdx="0">
    <p:extLst>
      <p:ext uri="{19B8F6BF-5375-455C-9EA6-DF929625EA0E}">
        <p15:presenceInfo xmlns:p15="http://schemas.microsoft.com/office/powerpoint/2012/main" userId="S-1-5-21-1667523570-1102243735-722112616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80467-4092-4BEA-A932-EE8A071CC58F}" v="88" dt="2018-11-30T21:06:03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B51E-A383-4D38-8488-2560C2C9A977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3A816-C486-41B7-BBEC-D2584DB53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6071B7-C13E-A040-8323-8CF9E6816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8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71B7-C13E-A040-8323-8CF9E681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71B7-C13E-A040-8323-8CF9E681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1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71B7-C13E-A040-8323-8CF9E681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7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71B7-C13E-A040-8323-8CF9E681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1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71B7-C13E-A040-8323-8CF9E681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53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71B7-C13E-A040-8323-8CF9E681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5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71B7-C13E-A040-8323-8CF9E681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6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71B7-C13E-A040-8323-8CF9E681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06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71B7-C13E-A040-8323-8CF9E681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5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7174" y="825184"/>
            <a:ext cx="8955399" cy="5924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174" y="1600200"/>
            <a:ext cx="89553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C7E3A-C9D1-2E47-8DCC-7FEA569793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86" y="5521700"/>
            <a:ext cx="1544804" cy="90216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531506"/>
            <a:ext cx="12192000" cy="326494"/>
          </a:xfrm>
          <a:prstGeom prst="rect">
            <a:avLst/>
          </a:prstGeom>
          <a:gradFill>
            <a:gsLst>
              <a:gs pos="12000">
                <a:srgbClr val="1E257E"/>
              </a:gs>
              <a:gs pos="59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2399DA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6571" y="6597786"/>
            <a:ext cx="2844800" cy="1899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6071B7-C13E-A040-8323-8CF9E6816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1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2399DA"/>
          </a:solidFill>
          <a:latin typeface="Arial"/>
          <a:ea typeface="+mj-ea"/>
          <a:cs typeface="Arial"/>
        </a:defRPr>
      </a:lvl1pPr>
    </p:titleStyle>
    <p:bodyStyle>
      <a:lvl1pPr marL="230188" indent="-23018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/>
        <a:buChar char="•"/>
        <a:defRPr sz="1800" b="0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B3E2-AC46-478D-9957-0CC21F9A9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Cross-border </a:t>
            </a:r>
            <a:br>
              <a:rPr lang="en-US" dirty="0"/>
            </a:br>
            <a:r>
              <a:rPr lang="en-US" dirty="0"/>
              <a:t>Mergers &amp; acquisitions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E7203-2CC2-40D8-A264-4CFF8030A0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Chris Droussiotis</a:t>
            </a:r>
          </a:p>
          <a:p>
            <a:pPr>
              <a:spcBef>
                <a:spcPts val="0"/>
              </a:spcBef>
            </a:pPr>
            <a:r>
              <a:rPr lang="en-US" dirty="0"/>
              <a:t>December 2018</a:t>
            </a:r>
          </a:p>
        </p:txBody>
      </p:sp>
    </p:spTree>
    <p:extLst>
      <p:ext uri="{BB962C8B-B14F-4D97-AF65-F5344CB8AC3E}">
        <p14:creationId xmlns:p14="http://schemas.microsoft.com/office/powerpoint/2010/main" val="252868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EC001-E486-440C-AEBD-1AFFB58D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Course outline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3" name="Picture 12" descr="A star filled sky&#10;&#10;Description automatically generated">
            <a:extLst>
              <a:ext uri="{FF2B5EF4-FFF2-40B4-BE49-F238E27FC236}">
                <a16:creationId xmlns:a16="http://schemas.microsoft.com/office/drawing/2014/main" id="{F720B16D-7AD6-4B08-BBF5-6B8D75FB8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7" y="0"/>
            <a:ext cx="396875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0DCAE6-C00D-414A-8AD9-92E7D3C89188}"/>
              </a:ext>
            </a:extLst>
          </p:cNvPr>
          <p:cNvSpPr txBox="1"/>
          <p:nvPr/>
        </p:nvSpPr>
        <p:spPr>
          <a:xfrm>
            <a:off x="2382215" y="364679"/>
            <a:ext cx="160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Course 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7436B-73EF-43D7-B228-899163AD8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780" y="488950"/>
            <a:ext cx="7558181" cy="47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5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24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1A14C-09FB-4298-8877-03261F27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1122363"/>
            <a:ext cx="4527929" cy="4287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Day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085D3-4977-4B8D-B0D6-C184D231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1630" y="1122363"/>
            <a:ext cx="3325945" cy="4287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Mergers &amp; acquisitions – process (first round &amp; second)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Accretion ABD dilution analysis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Worksheet: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Valuation Workshop: (5 methods of Valuation) 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Due Diligence process and Case studies of choosing the right acquisition candidate. 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06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871C-F5C2-4FB9-B170-2514DD0B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with a publicly traded company</a:t>
            </a:r>
            <a:br>
              <a:rPr lang="en-US" dirty="0"/>
            </a:br>
            <a:r>
              <a:rPr lang="en-US" sz="2400" dirty="0"/>
              <a:t>first round process (SEC driven)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BCD6-9C7A-4055-90BF-280A0342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473" y="2052727"/>
            <a:ext cx="10419723" cy="4376426"/>
          </a:xfrm>
        </p:spPr>
        <p:txBody>
          <a:bodyPr>
            <a:normAutofit/>
          </a:bodyPr>
          <a:lstStyle/>
          <a:p>
            <a:r>
              <a:rPr lang="en-US" dirty="0"/>
              <a:t>Contact Prospective Buyers</a:t>
            </a:r>
          </a:p>
          <a:p>
            <a:r>
              <a:rPr lang="en-US" dirty="0"/>
              <a:t>Negotiate and Execute Confidentiality Agreements with Interested Parties</a:t>
            </a:r>
          </a:p>
          <a:p>
            <a:r>
              <a:rPr lang="en-US" dirty="0"/>
              <a:t>Distribute Confidential Information Memorandum and Initial Bid Procedures Letter</a:t>
            </a:r>
          </a:p>
          <a:p>
            <a:r>
              <a:rPr lang="en-US" dirty="0"/>
              <a:t>Prepare Management Presentation</a:t>
            </a:r>
          </a:p>
          <a:p>
            <a:r>
              <a:rPr lang="en-US" dirty="0"/>
              <a:t>Set up Data Room</a:t>
            </a:r>
          </a:p>
          <a:p>
            <a:r>
              <a:rPr lang="en-US" dirty="0"/>
              <a:t>Prepare Stapled Financing Package (if applicable)</a:t>
            </a:r>
          </a:p>
          <a:p>
            <a:r>
              <a:rPr lang="en-US" dirty="0"/>
              <a:t>Receive Initial Bids and Select Buyers to Proceed to Second Round</a:t>
            </a:r>
          </a:p>
        </p:txBody>
      </p:sp>
    </p:spTree>
    <p:extLst>
      <p:ext uri="{BB962C8B-B14F-4D97-AF65-F5344CB8AC3E}">
        <p14:creationId xmlns:p14="http://schemas.microsoft.com/office/powerpoint/2010/main" val="141673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871C-F5C2-4FB9-B170-2514DD0B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with a publicly traded company</a:t>
            </a:r>
            <a:br>
              <a:rPr lang="en-US" dirty="0"/>
            </a:br>
            <a:r>
              <a:rPr lang="en-US" sz="2400" dirty="0"/>
              <a:t>second round process (SEC driven)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BCD6-9C7A-4055-90BF-280A0342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473" y="2052727"/>
            <a:ext cx="10419723" cy="3141065"/>
          </a:xfrm>
        </p:spPr>
        <p:txBody>
          <a:bodyPr>
            <a:normAutofit/>
          </a:bodyPr>
          <a:lstStyle/>
          <a:p>
            <a:r>
              <a:rPr lang="en-US" dirty="0"/>
              <a:t>Contact Management Presentations</a:t>
            </a:r>
          </a:p>
          <a:p>
            <a:r>
              <a:rPr lang="en-US" dirty="0"/>
              <a:t>Facilitate Site Visits</a:t>
            </a:r>
          </a:p>
          <a:p>
            <a:r>
              <a:rPr lang="en-US" dirty="0"/>
              <a:t>Provide Data Room Access</a:t>
            </a:r>
          </a:p>
          <a:p>
            <a:r>
              <a:rPr lang="en-US" dirty="0"/>
              <a:t>Distribute Final Bid Procedures Letter and Draft Definitive Agreement</a:t>
            </a:r>
          </a:p>
          <a:p>
            <a:r>
              <a:rPr lang="en-US" dirty="0"/>
              <a:t>Receive Final Bids</a:t>
            </a:r>
          </a:p>
        </p:txBody>
      </p:sp>
    </p:spTree>
    <p:extLst>
      <p:ext uri="{BB962C8B-B14F-4D97-AF65-F5344CB8AC3E}">
        <p14:creationId xmlns:p14="http://schemas.microsoft.com/office/powerpoint/2010/main" val="300817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9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9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DF10ED1-CE8D-4C7B-97C3-8CD54F903ACF}"/>
              </a:ext>
            </a:extLst>
          </p:cNvPr>
          <p:cNvSpPr/>
          <p:nvPr/>
        </p:nvSpPr>
        <p:spPr>
          <a:xfrm>
            <a:off x="276225" y="2109828"/>
            <a:ext cx="321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Merging </a:t>
            </a:r>
          </a:p>
          <a:p>
            <a:r>
              <a:rPr lang="en-US" b="1" dirty="0">
                <a:solidFill>
                  <a:schemeClr val="bg1"/>
                </a:solidFill>
              </a:rPr>
              <a:t>with a publicly traded company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Accretion &amp; Dilution Analysis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AEF99-DA55-4817-970D-42E6EAC2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482" y="347894"/>
            <a:ext cx="5018720" cy="62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5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871C-F5C2-4FB9-B170-2514DD0B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</a:t>
            </a:r>
            <a:r>
              <a:rPr lang="en-US" sz="2000" dirty="0"/>
              <a:t>(MEET AT THE COMPUTER LAB)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BCD6-9C7A-4055-90BF-280A0342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473" y="2052727"/>
            <a:ext cx="10419723" cy="2473553"/>
          </a:xfrm>
        </p:spPr>
        <p:txBody>
          <a:bodyPr>
            <a:normAutofit/>
          </a:bodyPr>
          <a:lstStyle/>
          <a:p>
            <a:r>
              <a:rPr lang="en-US" dirty="0"/>
              <a:t>THE INSTRUCTOR WILL PROVIDE CASE STUDIES FOR VALUATION AND DUE DILLIGENCE REVIEW</a:t>
            </a:r>
          </a:p>
          <a:p>
            <a:r>
              <a:rPr lang="en-US" dirty="0"/>
              <a:t>THE STUDENTS WILL HAVE A CHANCE TO REVIEW THE COMPANY AND PERFORM VALUATIONS</a:t>
            </a:r>
          </a:p>
        </p:txBody>
      </p:sp>
    </p:spTree>
    <p:extLst>
      <p:ext uri="{BB962C8B-B14F-4D97-AF65-F5344CB8AC3E}">
        <p14:creationId xmlns:p14="http://schemas.microsoft.com/office/powerpoint/2010/main" val="3508555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Tw Cen MT</vt:lpstr>
      <vt:lpstr>Circuit</vt:lpstr>
      <vt:lpstr>Text slide</vt:lpstr>
      <vt:lpstr>Cross-border  Mergers &amp; acquisitions</vt:lpstr>
      <vt:lpstr>Course outline</vt:lpstr>
      <vt:lpstr>Day three</vt:lpstr>
      <vt:lpstr>Merging with a publicly traded company first round process (SEC driven)</vt:lpstr>
      <vt:lpstr>Merging with a publicly traded company second round process (SEC driven)</vt:lpstr>
      <vt:lpstr>PowerPoint Presentation</vt:lpstr>
      <vt:lpstr>WORKSHOP (MEET AT THE COMPUTER LAB)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Cross-border  Mergers &amp; acquisitions</dc:title>
  <dc:creator>Christakis Droussiotis</dc:creator>
  <cp:lastModifiedBy>Chris Droussiotis</cp:lastModifiedBy>
  <cp:revision>1</cp:revision>
  <dcterms:created xsi:type="dcterms:W3CDTF">2018-11-29T19:04:15Z</dcterms:created>
  <dcterms:modified xsi:type="dcterms:W3CDTF">2018-12-09T14:49:55Z</dcterms:modified>
</cp:coreProperties>
</file>