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6"/>
  </p:notesMasterIdLst>
  <p:sldIdLst>
    <p:sldId id="257" r:id="rId2"/>
    <p:sldId id="259" r:id="rId3"/>
    <p:sldId id="307" r:id="rId4"/>
    <p:sldId id="294" r:id="rId5"/>
    <p:sldId id="310" r:id="rId6"/>
    <p:sldId id="308" r:id="rId7"/>
    <p:sldId id="319" r:id="rId8"/>
    <p:sldId id="320" r:id="rId9"/>
    <p:sldId id="329" r:id="rId10"/>
    <p:sldId id="330" r:id="rId11"/>
    <p:sldId id="331" r:id="rId12"/>
    <p:sldId id="325" r:id="rId13"/>
    <p:sldId id="326" r:id="rId14"/>
    <p:sldId id="309" r:id="rId15"/>
    <p:sldId id="314" r:id="rId16"/>
    <p:sldId id="315" r:id="rId17"/>
    <p:sldId id="311" r:id="rId18"/>
    <p:sldId id="313" r:id="rId19"/>
    <p:sldId id="316" r:id="rId20"/>
    <p:sldId id="323" r:id="rId21"/>
    <p:sldId id="324" r:id="rId22"/>
    <p:sldId id="328" r:id="rId23"/>
    <p:sldId id="321" r:id="rId24"/>
    <p:sldId id="322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kis Droussiotis" initials="CD" lastIdx="4" clrIdx="0">
    <p:extLst>
      <p:ext uri="{19B8F6BF-5375-455C-9EA6-DF929625EA0E}">
        <p15:presenceInfo xmlns:p15="http://schemas.microsoft.com/office/powerpoint/2012/main" userId="S-1-5-21-1667523570-1102243735-7221126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>
        <p:scale>
          <a:sx n="80" d="100"/>
          <a:sy n="80" d="100"/>
        </p:scale>
        <p:origin x="444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T Garcia" userId="e0a2f0dc-4940-4f87-ab23-7f2fee3ed859" providerId="ADAL" clId="{2F0595B8-C93E-4FF0-A5D7-72404BE6CCE6}"/>
    <pc:docChg chg="undo custSel modSld">
      <pc:chgData name="Anthony T Garcia" userId="e0a2f0dc-4940-4f87-ab23-7f2fee3ed859" providerId="ADAL" clId="{2F0595B8-C93E-4FF0-A5D7-72404BE6CCE6}" dt="2023-01-06T01:22:57.045" v="129" actId="20577"/>
      <pc:docMkLst>
        <pc:docMk/>
      </pc:docMkLst>
      <pc:sldChg chg="modSp mod">
        <pc:chgData name="Anthony T Garcia" userId="e0a2f0dc-4940-4f87-ab23-7f2fee3ed859" providerId="ADAL" clId="{2F0595B8-C93E-4FF0-A5D7-72404BE6CCE6}" dt="2023-01-06T01:22:13.850" v="107" actId="1076"/>
        <pc:sldMkLst>
          <pc:docMk/>
          <pc:sldMk cId="3136874116" sldId="309"/>
        </pc:sldMkLst>
        <pc:spChg chg="mod">
          <ac:chgData name="Anthony T Garcia" userId="e0a2f0dc-4940-4f87-ab23-7f2fee3ed859" providerId="ADAL" clId="{2F0595B8-C93E-4FF0-A5D7-72404BE6CCE6}" dt="2023-01-06T01:22:12.109" v="106" actId="20577"/>
          <ac:spMkLst>
            <pc:docMk/>
            <pc:sldMk cId="3136874116" sldId="309"/>
            <ac:spMk id="2" creationId="{7CF5DE97-0260-4099-A718-D542A80FC494}"/>
          </ac:spMkLst>
        </pc:spChg>
        <pc:spChg chg="mod">
          <ac:chgData name="Anthony T Garcia" userId="e0a2f0dc-4940-4f87-ab23-7f2fee3ed859" providerId="ADAL" clId="{2F0595B8-C93E-4FF0-A5D7-72404BE6CCE6}" dt="2023-01-06T01:22:13.850" v="107" actId="1076"/>
          <ac:spMkLst>
            <pc:docMk/>
            <pc:sldMk cId="3136874116" sldId="309"/>
            <ac:spMk id="7" creationId="{A5FDD9B4-AA99-4BE2-A6F2-6B8E9DCC738A}"/>
          </ac:spMkLst>
        </pc:spChg>
      </pc:sldChg>
      <pc:sldChg chg="modSp mod">
        <pc:chgData name="Anthony T Garcia" userId="e0a2f0dc-4940-4f87-ab23-7f2fee3ed859" providerId="ADAL" clId="{2F0595B8-C93E-4FF0-A5D7-72404BE6CCE6}" dt="2023-01-06T01:22:57.045" v="129" actId="20577"/>
        <pc:sldMkLst>
          <pc:docMk/>
          <pc:sldMk cId="900745748" sldId="314"/>
        </pc:sldMkLst>
        <pc:spChg chg="mod">
          <ac:chgData name="Anthony T Garcia" userId="e0a2f0dc-4940-4f87-ab23-7f2fee3ed859" providerId="ADAL" clId="{2F0595B8-C93E-4FF0-A5D7-72404BE6CCE6}" dt="2023-01-06T01:22:44.367" v="126" actId="20577"/>
          <ac:spMkLst>
            <pc:docMk/>
            <pc:sldMk cId="900745748" sldId="314"/>
            <ac:spMk id="2" creationId="{7CF5DE97-0260-4099-A718-D542A80FC494}"/>
          </ac:spMkLst>
        </pc:spChg>
        <pc:spChg chg="mod">
          <ac:chgData name="Anthony T Garcia" userId="e0a2f0dc-4940-4f87-ab23-7f2fee3ed859" providerId="ADAL" clId="{2F0595B8-C93E-4FF0-A5D7-72404BE6CCE6}" dt="2023-01-06T01:22:57.045" v="129" actId="20577"/>
          <ac:spMkLst>
            <pc:docMk/>
            <pc:sldMk cId="900745748" sldId="314"/>
            <ac:spMk id="8" creationId="{00AA7111-94EB-4ABC-BEC9-71E2F15AD129}"/>
          </ac:spMkLst>
        </pc:spChg>
      </pc:sldChg>
      <pc:sldChg chg="modSp mod">
        <pc:chgData name="Anthony T Garcia" userId="e0a2f0dc-4940-4f87-ab23-7f2fee3ed859" providerId="ADAL" clId="{2F0595B8-C93E-4FF0-A5D7-72404BE6CCE6}" dt="2023-01-06T01:17:26.396" v="9" actId="20577"/>
        <pc:sldMkLst>
          <pc:docMk/>
          <pc:sldMk cId="1317386536" sldId="319"/>
        </pc:sldMkLst>
        <pc:graphicFrameChg chg="modGraphic">
          <ac:chgData name="Anthony T Garcia" userId="e0a2f0dc-4940-4f87-ab23-7f2fee3ed859" providerId="ADAL" clId="{2F0595B8-C93E-4FF0-A5D7-72404BE6CCE6}" dt="2023-01-06T01:17:26.396" v="9" actId="20577"/>
          <ac:graphicFrameMkLst>
            <pc:docMk/>
            <pc:sldMk cId="1317386536" sldId="319"/>
            <ac:graphicFrameMk id="5" creationId="{7D20E990-44F3-45FB-9362-7088F2628EAE}"/>
          </ac:graphicFrameMkLst>
        </pc:graphicFrameChg>
      </pc:sldChg>
      <pc:sldChg chg="modSp mod">
        <pc:chgData name="Anthony T Garcia" userId="e0a2f0dc-4940-4f87-ab23-7f2fee3ed859" providerId="ADAL" clId="{2F0595B8-C93E-4FF0-A5D7-72404BE6CCE6}" dt="2023-01-06T01:18:26.038" v="13" actId="20577"/>
        <pc:sldMkLst>
          <pc:docMk/>
          <pc:sldMk cId="1119522454" sldId="320"/>
        </pc:sldMkLst>
        <pc:spChg chg="mod">
          <ac:chgData name="Anthony T Garcia" userId="e0a2f0dc-4940-4f87-ab23-7f2fee3ed859" providerId="ADAL" clId="{2F0595B8-C93E-4FF0-A5D7-72404BE6CCE6}" dt="2023-01-06T01:18:26.038" v="13" actId="20577"/>
          <ac:spMkLst>
            <pc:docMk/>
            <pc:sldMk cId="1119522454" sldId="320"/>
            <ac:spMk id="2" creationId="{DAAB543D-B99D-4651-AD35-EB2E68C4F418}"/>
          </ac:spMkLst>
        </pc:spChg>
      </pc:sldChg>
      <pc:sldChg chg="modSp mod">
        <pc:chgData name="Anthony T Garcia" userId="e0a2f0dc-4940-4f87-ab23-7f2fee3ed859" providerId="ADAL" clId="{2F0595B8-C93E-4FF0-A5D7-72404BE6CCE6}" dt="2023-01-06T01:20:58.418" v="66" actId="20577"/>
        <pc:sldMkLst>
          <pc:docMk/>
          <pc:sldMk cId="2586975983" sldId="326"/>
        </pc:sldMkLst>
        <pc:spChg chg="mod">
          <ac:chgData name="Anthony T Garcia" userId="e0a2f0dc-4940-4f87-ab23-7f2fee3ed859" providerId="ADAL" clId="{2F0595B8-C93E-4FF0-A5D7-72404BE6CCE6}" dt="2023-01-06T01:20:58.418" v="66" actId="20577"/>
          <ac:spMkLst>
            <pc:docMk/>
            <pc:sldMk cId="2586975983" sldId="326"/>
            <ac:spMk id="2" creationId="{7CF5DE97-0260-4099-A718-D542A80FC494}"/>
          </ac:spMkLst>
        </pc:spChg>
      </pc:sldChg>
      <pc:sldChg chg="modSp mod">
        <pc:chgData name="Anthony T Garcia" userId="e0a2f0dc-4940-4f87-ab23-7f2fee3ed859" providerId="ADAL" clId="{2F0595B8-C93E-4FF0-A5D7-72404BE6CCE6}" dt="2023-01-06T01:18:22.114" v="12" actId="20577"/>
        <pc:sldMkLst>
          <pc:docMk/>
          <pc:sldMk cId="1904939062" sldId="329"/>
        </pc:sldMkLst>
        <pc:spChg chg="mod">
          <ac:chgData name="Anthony T Garcia" userId="e0a2f0dc-4940-4f87-ab23-7f2fee3ed859" providerId="ADAL" clId="{2F0595B8-C93E-4FF0-A5D7-72404BE6CCE6}" dt="2023-01-06T01:18:22.114" v="12" actId="20577"/>
          <ac:spMkLst>
            <pc:docMk/>
            <pc:sldMk cId="1904939062" sldId="329"/>
            <ac:spMk id="2" creationId="{DAAB543D-B99D-4651-AD35-EB2E68C4F418}"/>
          </ac:spMkLst>
        </pc:spChg>
      </pc:sldChg>
      <pc:sldChg chg="modSp mod">
        <pc:chgData name="Anthony T Garcia" userId="e0a2f0dc-4940-4f87-ab23-7f2fee3ed859" providerId="ADAL" clId="{2F0595B8-C93E-4FF0-A5D7-72404BE6CCE6}" dt="2023-01-06T01:20:42.432" v="48" actId="20577"/>
        <pc:sldMkLst>
          <pc:docMk/>
          <pc:sldMk cId="2918979757" sldId="330"/>
        </pc:sldMkLst>
        <pc:spChg chg="mod">
          <ac:chgData name="Anthony T Garcia" userId="e0a2f0dc-4940-4f87-ab23-7f2fee3ed859" providerId="ADAL" clId="{2F0595B8-C93E-4FF0-A5D7-72404BE6CCE6}" dt="2023-01-06T01:20:42.432" v="48" actId="20577"/>
          <ac:spMkLst>
            <pc:docMk/>
            <pc:sldMk cId="2918979757" sldId="330"/>
            <ac:spMk id="2" creationId="{7CF5DE97-0260-4099-A718-D542A80FC494}"/>
          </ac:spMkLst>
        </pc:spChg>
        <pc:spChg chg="mod">
          <ac:chgData name="Anthony T Garcia" userId="e0a2f0dc-4940-4f87-ab23-7f2fee3ed859" providerId="ADAL" clId="{2F0595B8-C93E-4FF0-A5D7-72404BE6CCE6}" dt="2023-01-06T01:19:31.363" v="15" actId="20577"/>
          <ac:spMkLst>
            <pc:docMk/>
            <pc:sldMk cId="2918979757" sldId="330"/>
            <ac:spMk id="7" creationId="{A5FDD9B4-AA99-4BE2-A6F2-6B8E9DCC738A}"/>
          </ac:spMkLst>
        </pc:spChg>
      </pc:sldChg>
      <pc:sldChg chg="modSp mod">
        <pc:chgData name="Anthony T Garcia" userId="e0a2f0dc-4940-4f87-ab23-7f2fee3ed859" providerId="ADAL" clId="{2F0595B8-C93E-4FF0-A5D7-72404BE6CCE6}" dt="2023-01-06T01:21:10.464" v="83" actId="20577"/>
        <pc:sldMkLst>
          <pc:docMk/>
          <pc:sldMk cId="2462061462" sldId="331"/>
        </pc:sldMkLst>
        <pc:spChg chg="mod">
          <ac:chgData name="Anthony T Garcia" userId="e0a2f0dc-4940-4f87-ab23-7f2fee3ed859" providerId="ADAL" clId="{2F0595B8-C93E-4FF0-A5D7-72404BE6CCE6}" dt="2023-01-06T01:21:10.464" v="83" actId="20577"/>
          <ac:spMkLst>
            <pc:docMk/>
            <pc:sldMk cId="2462061462" sldId="331"/>
            <ac:spMk id="2" creationId="{7CF5DE97-0260-4099-A718-D542A80FC494}"/>
          </ac:spMkLst>
        </pc:spChg>
      </pc:sldChg>
    </pc:docChg>
  </pc:docChgLst>
  <pc:docChgLst>
    <pc:chgData name="Chris Droussiotis" userId="66921b89f68d3868" providerId="LiveId" clId="{C87BCE7C-BEE9-419E-9C77-A7E807D6FE29}"/>
    <pc:docChg chg="undo custSel addSld delSld modSld sldOrd modNotesMaster">
      <pc:chgData name="Chris Droussiotis" userId="66921b89f68d3868" providerId="LiveId" clId="{C87BCE7C-BEE9-419E-9C77-A7E807D6FE29}" dt="2022-11-23T14:38:14.670" v="4705" actId="20577"/>
      <pc:docMkLst>
        <pc:docMk/>
      </pc:docMkLst>
      <pc:sldChg chg="delSp modSp mod delDesignElem">
        <pc:chgData name="Chris Droussiotis" userId="66921b89f68d3868" providerId="LiveId" clId="{C87BCE7C-BEE9-419E-9C77-A7E807D6FE29}" dt="2022-09-22T02:31:23.104" v="4000" actId="27636"/>
        <pc:sldMkLst>
          <pc:docMk/>
          <pc:sldMk cId="4043737824" sldId="257"/>
        </pc:sldMkLst>
        <pc:spChg chg="mod">
          <ac:chgData name="Chris Droussiotis" userId="66921b89f68d3868" providerId="LiveId" clId="{C87BCE7C-BEE9-419E-9C77-A7E807D6FE29}" dt="2022-09-22T02:31:23.104" v="4000" actId="27636"/>
          <ac:spMkLst>
            <pc:docMk/>
            <pc:sldMk cId="4043737824" sldId="257"/>
            <ac:spMk id="3" creationId="{A8E9CFF2-3777-4FF4-A759-8491175B0B7C}"/>
          </ac:spMkLst>
        </pc:spChg>
        <pc:spChg chg="del">
          <ac:chgData name="Chris Droussiotis" userId="66921b89f68d3868" providerId="LiveId" clId="{C87BCE7C-BEE9-419E-9C77-A7E807D6FE29}" dt="2022-09-22T02:31:22.877" v="3995"/>
          <ac:spMkLst>
            <pc:docMk/>
            <pc:sldMk cId="4043737824" sldId="257"/>
            <ac:spMk id="22" creationId="{A9286AD2-18A9-4868-A4E3-7A2097A20810}"/>
          </ac:spMkLst>
        </pc:spChg>
        <pc:cxnChg chg="del">
          <ac:chgData name="Chris Droussiotis" userId="66921b89f68d3868" providerId="LiveId" clId="{C87BCE7C-BEE9-419E-9C77-A7E807D6FE29}" dt="2022-09-22T02:31:22.877" v="3995"/>
          <ac:cxnSpMkLst>
            <pc:docMk/>
            <pc:sldMk cId="4043737824" sldId="257"/>
            <ac:cxnSpMk id="24" creationId="{E7A7CD63-7EC3-44F3-95D0-595C4019FF24}"/>
          </ac:cxnSpMkLst>
        </pc:cxnChg>
      </pc:sldChg>
      <pc:sldChg chg="modSp mod">
        <pc:chgData name="Chris Droussiotis" userId="66921b89f68d3868" providerId="LiveId" clId="{C87BCE7C-BEE9-419E-9C77-A7E807D6FE29}" dt="2022-09-22T02:31:23.113" v="4001" actId="27636"/>
        <pc:sldMkLst>
          <pc:docMk/>
          <pc:sldMk cId="1821527483" sldId="259"/>
        </pc:sldMkLst>
        <pc:spChg chg="mod">
          <ac:chgData name="Chris Droussiotis" userId="66921b89f68d3868" providerId="LiveId" clId="{C87BCE7C-BEE9-419E-9C77-A7E807D6FE29}" dt="2022-09-22T02:31:23.113" v="4001" actId="27636"/>
          <ac:spMkLst>
            <pc:docMk/>
            <pc:sldMk cId="1821527483" sldId="259"/>
            <ac:spMk id="2" creationId="{DAAB543D-B99D-4651-AD35-EB2E68C4F418}"/>
          </ac:spMkLst>
        </pc:spChg>
        <pc:spChg chg="mod">
          <ac:chgData name="Chris Droussiotis" userId="66921b89f68d3868" providerId="LiveId" clId="{C87BCE7C-BEE9-419E-9C77-A7E807D6FE29}" dt="2022-02-09T20:19:39.348" v="988" actId="27636"/>
          <ac:spMkLst>
            <pc:docMk/>
            <pc:sldMk cId="1821527483" sldId="259"/>
            <ac:spMk id="3" creationId="{78FD6D55-6A6F-4D44-A15A-75C7B39EF503}"/>
          </ac:spMkLst>
        </pc:spChg>
      </pc:sldChg>
      <pc:sldChg chg="del">
        <pc:chgData name="Chris Droussiotis" userId="66921b89f68d3868" providerId="LiveId" clId="{C87BCE7C-BEE9-419E-9C77-A7E807D6FE29}" dt="2022-02-09T20:15:31.975" v="977" actId="47"/>
        <pc:sldMkLst>
          <pc:docMk/>
          <pc:sldMk cId="1300758734" sldId="293"/>
        </pc:sldMkLst>
      </pc:sldChg>
      <pc:sldChg chg="addSp delSp modSp mod">
        <pc:chgData name="Chris Droussiotis" userId="66921b89f68d3868" providerId="LiveId" clId="{C87BCE7C-BEE9-419E-9C77-A7E807D6FE29}" dt="2022-02-09T20:14:58.587" v="973" actId="20577"/>
        <pc:sldMkLst>
          <pc:docMk/>
          <pc:sldMk cId="2531966195" sldId="294"/>
        </pc:sldMkLst>
        <pc:spChg chg="mod">
          <ac:chgData name="Chris Droussiotis" userId="66921b89f68d3868" providerId="LiveId" clId="{C87BCE7C-BEE9-419E-9C77-A7E807D6FE29}" dt="2022-02-09T20:14:58.587" v="973" actId="20577"/>
          <ac:spMkLst>
            <pc:docMk/>
            <pc:sldMk cId="2531966195" sldId="294"/>
            <ac:spMk id="2" creationId="{DAAB543D-B99D-4651-AD35-EB2E68C4F418}"/>
          </ac:spMkLst>
        </pc:spChg>
        <pc:spChg chg="add del mod">
          <ac:chgData name="Chris Droussiotis" userId="66921b89f68d3868" providerId="LiveId" clId="{C87BCE7C-BEE9-419E-9C77-A7E807D6FE29}" dt="2022-02-09T17:06:37.863" v="609" actId="478"/>
          <ac:spMkLst>
            <pc:docMk/>
            <pc:sldMk cId="2531966195" sldId="294"/>
            <ac:spMk id="4" creationId="{9DBD6C2B-8B92-458C-8988-056574AC31E8}"/>
          </ac:spMkLst>
        </pc:spChg>
        <pc:spChg chg="del">
          <ac:chgData name="Chris Droussiotis" userId="66921b89f68d3868" providerId="LiveId" clId="{C87BCE7C-BEE9-419E-9C77-A7E807D6FE29}" dt="2022-02-09T17:05:23.499" v="581" actId="478"/>
          <ac:spMkLst>
            <pc:docMk/>
            <pc:sldMk cId="2531966195" sldId="294"/>
            <ac:spMk id="6" creationId="{198774C4-D35C-4C54-B8E6-7B90C9D902E4}"/>
          </ac:spMkLst>
        </pc:spChg>
        <pc:graphicFrameChg chg="add mod modGraphic">
          <ac:chgData name="Chris Droussiotis" userId="66921b89f68d3868" providerId="LiveId" clId="{C87BCE7C-BEE9-419E-9C77-A7E807D6FE29}" dt="2022-02-09T20:13:38.437" v="910" actId="20577"/>
          <ac:graphicFrameMkLst>
            <pc:docMk/>
            <pc:sldMk cId="2531966195" sldId="294"/>
            <ac:graphicFrameMk id="5" creationId="{7D20E990-44F3-45FB-9362-7088F2628EAE}"/>
          </ac:graphicFrameMkLst>
        </pc:graphicFrameChg>
        <pc:picChg chg="del">
          <ac:chgData name="Chris Droussiotis" userId="66921b89f68d3868" providerId="LiveId" clId="{C87BCE7C-BEE9-419E-9C77-A7E807D6FE29}" dt="2022-02-09T17:05:18.159" v="579" actId="478"/>
          <ac:picMkLst>
            <pc:docMk/>
            <pc:sldMk cId="2531966195" sldId="294"/>
            <ac:picMk id="8" creationId="{E9278570-B195-4148-A82A-EEDDBD313CE6}"/>
          </ac:picMkLst>
        </pc:picChg>
        <pc:picChg chg="del">
          <ac:chgData name="Chris Droussiotis" userId="66921b89f68d3868" providerId="LiveId" clId="{C87BCE7C-BEE9-419E-9C77-A7E807D6FE29}" dt="2022-02-09T17:05:19.967" v="580" actId="478"/>
          <ac:picMkLst>
            <pc:docMk/>
            <pc:sldMk cId="2531966195" sldId="294"/>
            <ac:picMk id="9" creationId="{DC7EB282-DBCF-469D-8038-8CF1AF1B0A6A}"/>
          </ac:picMkLst>
        </pc:picChg>
      </pc:sldChg>
      <pc:sldChg chg="del">
        <pc:chgData name="Chris Droussiotis" userId="66921b89f68d3868" providerId="LiveId" clId="{C87BCE7C-BEE9-419E-9C77-A7E807D6FE29}" dt="2022-02-09T20:15:43.016" v="985" actId="47"/>
        <pc:sldMkLst>
          <pc:docMk/>
          <pc:sldMk cId="61702746" sldId="295"/>
        </pc:sldMkLst>
      </pc:sldChg>
      <pc:sldChg chg="del">
        <pc:chgData name="Chris Droussiotis" userId="66921b89f68d3868" providerId="LiveId" clId="{C87BCE7C-BEE9-419E-9C77-A7E807D6FE29}" dt="2022-02-09T20:15:38.582" v="981" actId="47"/>
        <pc:sldMkLst>
          <pc:docMk/>
          <pc:sldMk cId="2314252160" sldId="296"/>
        </pc:sldMkLst>
      </pc:sldChg>
      <pc:sldChg chg="del">
        <pc:chgData name="Chris Droussiotis" userId="66921b89f68d3868" providerId="LiveId" clId="{C87BCE7C-BEE9-419E-9C77-A7E807D6FE29}" dt="2022-02-09T20:15:39.687" v="982" actId="47"/>
        <pc:sldMkLst>
          <pc:docMk/>
          <pc:sldMk cId="553719941" sldId="297"/>
        </pc:sldMkLst>
      </pc:sldChg>
      <pc:sldChg chg="del">
        <pc:chgData name="Chris Droussiotis" userId="66921b89f68d3868" providerId="LiveId" clId="{C87BCE7C-BEE9-419E-9C77-A7E807D6FE29}" dt="2022-02-09T20:15:34.160" v="978" actId="47"/>
        <pc:sldMkLst>
          <pc:docMk/>
          <pc:sldMk cId="180975648" sldId="298"/>
        </pc:sldMkLst>
      </pc:sldChg>
      <pc:sldChg chg="del">
        <pc:chgData name="Chris Droussiotis" userId="66921b89f68d3868" providerId="LiveId" clId="{C87BCE7C-BEE9-419E-9C77-A7E807D6FE29}" dt="2022-02-09T20:15:26.111" v="974" actId="47"/>
        <pc:sldMkLst>
          <pc:docMk/>
          <pc:sldMk cId="4100296564" sldId="299"/>
        </pc:sldMkLst>
      </pc:sldChg>
      <pc:sldChg chg="del">
        <pc:chgData name="Chris Droussiotis" userId="66921b89f68d3868" providerId="LiveId" clId="{C87BCE7C-BEE9-419E-9C77-A7E807D6FE29}" dt="2022-02-09T20:15:29.653" v="975" actId="47"/>
        <pc:sldMkLst>
          <pc:docMk/>
          <pc:sldMk cId="1035239976" sldId="300"/>
        </pc:sldMkLst>
      </pc:sldChg>
      <pc:sldChg chg="del">
        <pc:chgData name="Chris Droussiotis" userId="66921b89f68d3868" providerId="LiveId" clId="{C87BCE7C-BEE9-419E-9C77-A7E807D6FE29}" dt="2022-02-09T20:15:35.647" v="979" actId="47"/>
        <pc:sldMkLst>
          <pc:docMk/>
          <pc:sldMk cId="1430614834" sldId="301"/>
        </pc:sldMkLst>
      </pc:sldChg>
      <pc:sldChg chg="del">
        <pc:chgData name="Chris Droussiotis" userId="66921b89f68d3868" providerId="LiveId" clId="{C87BCE7C-BEE9-419E-9C77-A7E807D6FE29}" dt="2022-02-09T20:15:36.980" v="980" actId="47"/>
        <pc:sldMkLst>
          <pc:docMk/>
          <pc:sldMk cId="1210027059" sldId="302"/>
        </pc:sldMkLst>
      </pc:sldChg>
      <pc:sldChg chg="del">
        <pc:chgData name="Chris Droussiotis" userId="66921b89f68d3868" providerId="LiveId" clId="{C87BCE7C-BEE9-419E-9C77-A7E807D6FE29}" dt="2022-02-09T20:15:40.591" v="983" actId="47"/>
        <pc:sldMkLst>
          <pc:docMk/>
          <pc:sldMk cId="975184391" sldId="303"/>
        </pc:sldMkLst>
      </pc:sldChg>
      <pc:sldChg chg="del">
        <pc:chgData name="Chris Droussiotis" userId="66921b89f68d3868" providerId="LiveId" clId="{C87BCE7C-BEE9-419E-9C77-A7E807D6FE29}" dt="2022-02-09T20:15:41.379" v="984" actId="47"/>
        <pc:sldMkLst>
          <pc:docMk/>
          <pc:sldMk cId="3099309459" sldId="304"/>
        </pc:sldMkLst>
      </pc:sldChg>
      <pc:sldChg chg="del">
        <pc:chgData name="Chris Droussiotis" userId="66921b89f68d3868" providerId="LiveId" clId="{C87BCE7C-BEE9-419E-9C77-A7E807D6FE29}" dt="2022-02-09T20:15:52.739" v="986" actId="47"/>
        <pc:sldMkLst>
          <pc:docMk/>
          <pc:sldMk cId="3193299955" sldId="305"/>
        </pc:sldMkLst>
      </pc:sldChg>
      <pc:sldChg chg="del">
        <pc:chgData name="Chris Droussiotis" userId="66921b89f68d3868" providerId="LiveId" clId="{C87BCE7C-BEE9-419E-9C77-A7E807D6FE29}" dt="2022-02-09T20:15:30.852" v="976" actId="47"/>
        <pc:sldMkLst>
          <pc:docMk/>
          <pc:sldMk cId="1382315063" sldId="306"/>
        </pc:sldMkLst>
      </pc:sldChg>
      <pc:sldChg chg="addSp delSp modSp mod">
        <pc:chgData name="Chris Droussiotis" userId="66921b89f68d3868" providerId="LiveId" clId="{C87BCE7C-BEE9-419E-9C77-A7E807D6FE29}" dt="2022-02-09T20:19:54.910" v="991" actId="14100"/>
        <pc:sldMkLst>
          <pc:docMk/>
          <pc:sldMk cId="2499182663" sldId="307"/>
        </pc:sldMkLst>
        <pc:spChg chg="mod">
          <ac:chgData name="Chris Droussiotis" userId="66921b89f68d3868" providerId="LiveId" clId="{C87BCE7C-BEE9-419E-9C77-A7E807D6FE29}" dt="2022-02-09T17:04:02.305" v="578" actId="1076"/>
          <ac:spMkLst>
            <pc:docMk/>
            <pc:sldMk cId="2499182663" sldId="307"/>
            <ac:spMk id="2" creationId="{741EA12C-DADB-43E3-941E-55B0607D3F54}"/>
          </ac:spMkLst>
        </pc:spChg>
        <pc:spChg chg="add del mod">
          <ac:chgData name="Chris Droussiotis" userId="66921b89f68d3868" providerId="LiveId" clId="{C87BCE7C-BEE9-419E-9C77-A7E807D6FE29}" dt="2022-02-09T17:03:09.492" v="567"/>
          <ac:spMkLst>
            <pc:docMk/>
            <pc:sldMk cId="2499182663" sldId="307"/>
            <ac:spMk id="4" creationId="{E8036714-B549-4E70-B0CF-D961B2E2492B}"/>
          </ac:spMkLst>
        </pc:spChg>
        <pc:picChg chg="add mod">
          <ac:chgData name="Chris Droussiotis" userId="66921b89f68d3868" providerId="LiveId" clId="{C87BCE7C-BEE9-419E-9C77-A7E807D6FE29}" dt="2022-02-09T20:19:54.910" v="991" actId="14100"/>
          <ac:picMkLst>
            <pc:docMk/>
            <pc:sldMk cId="2499182663" sldId="307"/>
            <ac:picMk id="5" creationId="{3FC04FE9-5C42-4971-A842-4F32FE613302}"/>
          </ac:picMkLst>
        </pc:picChg>
        <pc:picChg chg="del">
          <ac:chgData name="Chris Droussiotis" userId="66921b89f68d3868" providerId="LiveId" clId="{C87BCE7C-BEE9-419E-9C77-A7E807D6FE29}" dt="2022-02-09T17:03:05.492" v="566" actId="478"/>
          <ac:picMkLst>
            <pc:docMk/>
            <pc:sldMk cId="2499182663" sldId="307"/>
            <ac:picMk id="10" creationId="{EDA17865-BB18-4BB7-B6BF-4A20EE337AA8}"/>
          </ac:picMkLst>
        </pc:picChg>
      </pc:sldChg>
      <pc:sldChg chg="modSp mod">
        <pc:chgData name="Chris Droussiotis" userId="66921b89f68d3868" providerId="LiveId" clId="{C87BCE7C-BEE9-419E-9C77-A7E807D6FE29}" dt="2022-02-10T18:08:17.906" v="3173" actId="20577"/>
        <pc:sldMkLst>
          <pc:docMk/>
          <pc:sldMk cId="854218279" sldId="308"/>
        </pc:sldMkLst>
        <pc:spChg chg="mod">
          <ac:chgData name="Chris Droussiotis" userId="66921b89f68d3868" providerId="LiveId" clId="{C87BCE7C-BEE9-419E-9C77-A7E807D6FE29}" dt="2022-02-10T18:08:17.906" v="3173" actId="20577"/>
          <ac:spMkLst>
            <pc:docMk/>
            <pc:sldMk cId="854218279" sldId="308"/>
            <ac:spMk id="2" creationId="{DAAB543D-B99D-4651-AD35-EB2E68C4F418}"/>
          </ac:spMkLst>
        </pc:spChg>
        <pc:graphicFrameChg chg="modGraphic">
          <ac:chgData name="Chris Droussiotis" userId="66921b89f68d3868" providerId="LiveId" clId="{C87BCE7C-BEE9-419E-9C77-A7E807D6FE29}" dt="2022-02-09T17:18:10.694" v="855" actId="20577"/>
          <ac:graphicFrameMkLst>
            <pc:docMk/>
            <pc:sldMk cId="854218279" sldId="308"/>
            <ac:graphicFrameMk id="5" creationId="{7D20E990-44F3-45FB-9362-7088F2628EAE}"/>
          </ac:graphicFrameMkLst>
        </pc:graphicFrameChg>
      </pc:sldChg>
      <pc:sldChg chg="addSp delSp modSp new mod ord">
        <pc:chgData name="Chris Droussiotis" userId="66921b89f68d3868" providerId="LiveId" clId="{C87BCE7C-BEE9-419E-9C77-A7E807D6FE29}" dt="2022-02-10T20:32:04.077" v="3215" actId="20577"/>
        <pc:sldMkLst>
          <pc:docMk/>
          <pc:sldMk cId="3136874116" sldId="309"/>
        </pc:sldMkLst>
        <pc:spChg chg="mod">
          <ac:chgData name="Chris Droussiotis" userId="66921b89f68d3868" providerId="LiveId" clId="{C87BCE7C-BEE9-419E-9C77-A7E807D6FE29}" dt="2022-02-10T17:43:24.689" v="2132" actId="1076"/>
          <ac:spMkLst>
            <pc:docMk/>
            <pc:sldMk cId="3136874116" sldId="309"/>
            <ac:spMk id="2" creationId="{7CF5DE97-0260-4099-A718-D542A80FC494}"/>
          </ac:spMkLst>
        </pc:spChg>
        <pc:spChg chg="del">
          <ac:chgData name="Chris Droussiotis" userId="66921b89f68d3868" providerId="LiveId" clId="{C87BCE7C-BEE9-419E-9C77-A7E807D6FE29}" dt="2022-02-09T20:11:46.180" v="882" actId="478"/>
          <ac:spMkLst>
            <pc:docMk/>
            <pc:sldMk cId="3136874116" sldId="309"/>
            <ac:spMk id="3" creationId="{ED02D224-AE9D-4701-9AA0-7DFCD02671D2}"/>
          </ac:spMkLst>
        </pc:spChg>
        <pc:spChg chg="del">
          <ac:chgData name="Chris Droussiotis" userId="66921b89f68d3868" providerId="LiveId" clId="{C87BCE7C-BEE9-419E-9C77-A7E807D6FE29}" dt="2022-02-09T20:11:49.172" v="883" actId="478"/>
          <ac:spMkLst>
            <pc:docMk/>
            <pc:sldMk cId="3136874116" sldId="309"/>
            <ac:spMk id="4" creationId="{16A8235C-84D7-427A-9DCD-146DAD145875}"/>
          </ac:spMkLst>
        </pc:spChg>
        <pc:spChg chg="add del mod">
          <ac:chgData name="Chris Droussiotis" userId="66921b89f68d3868" providerId="LiveId" clId="{C87BCE7C-BEE9-419E-9C77-A7E807D6FE29}" dt="2022-02-10T17:32:55.462" v="1166" actId="478"/>
          <ac:spMkLst>
            <pc:docMk/>
            <pc:sldMk cId="3136874116" sldId="309"/>
            <ac:spMk id="4" creationId="{CD1CEBD0-6372-4B2E-9450-B984FA304319}"/>
          </ac:spMkLst>
        </pc:spChg>
        <pc:spChg chg="add del mod">
          <ac:chgData name="Chris Droussiotis" userId="66921b89f68d3868" providerId="LiveId" clId="{C87BCE7C-BEE9-419E-9C77-A7E807D6FE29}" dt="2022-02-10T17:32:55.466" v="1168"/>
          <ac:spMkLst>
            <pc:docMk/>
            <pc:sldMk cId="3136874116" sldId="309"/>
            <ac:spMk id="5" creationId="{4A3EF52B-7DAE-4DA0-B318-FCC969975E5D}"/>
          </ac:spMkLst>
        </pc:spChg>
        <pc:spChg chg="add del mod">
          <ac:chgData name="Chris Droussiotis" userId="66921b89f68d3868" providerId="LiveId" clId="{C87BCE7C-BEE9-419E-9C77-A7E807D6FE29}" dt="2022-02-10T17:32:38.056" v="1164" actId="478"/>
          <ac:spMkLst>
            <pc:docMk/>
            <pc:sldMk cId="3136874116" sldId="309"/>
            <ac:spMk id="6" creationId="{27B00E4B-103F-43FA-BE17-60838C3A28C1}"/>
          </ac:spMkLst>
        </pc:spChg>
        <pc:spChg chg="add mod">
          <ac:chgData name="Chris Droussiotis" userId="66921b89f68d3868" providerId="LiveId" clId="{C87BCE7C-BEE9-419E-9C77-A7E807D6FE29}" dt="2022-02-10T17:36:10.092" v="1469" actId="20577"/>
          <ac:spMkLst>
            <pc:docMk/>
            <pc:sldMk cId="3136874116" sldId="309"/>
            <ac:spMk id="7" creationId="{A5FDD9B4-AA99-4BE2-A6F2-6B8E9DCC738A}"/>
          </ac:spMkLst>
        </pc:spChg>
        <pc:spChg chg="add mod">
          <ac:chgData name="Chris Droussiotis" userId="66921b89f68d3868" providerId="LiveId" clId="{C87BCE7C-BEE9-419E-9C77-A7E807D6FE29}" dt="2022-02-10T20:32:04.077" v="3215" actId="20577"/>
          <ac:spMkLst>
            <pc:docMk/>
            <pc:sldMk cId="3136874116" sldId="309"/>
            <ac:spMk id="8" creationId="{00AA7111-94EB-4ABC-BEC9-71E2F15AD129}"/>
          </ac:spMkLst>
        </pc:spChg>
        <pc:graphicFrameChg chg="add del mod">
          <ac:chgData name="Chris Droussiotis" userId="66921b89f68d3868" providerId="LiveId" clId="{C87BCE7C-BEE9-419E-9C77-A7E807D6FE29}" dt="2022-02-09T20:12:49.352" v="885" actId="478"/>
          <ac:graphicFrameMkLst>
            <pc:docMk/>
            <pc:sldMk cId="3136874116" sldId="309"/>
            <ac:graphicFrameMk id="5" creationId="{85EB6044-5E78-4C64-AC96-5F80F69D27F9}"/>
          </ac:graphicFrameMkLst>
        </pc:graphicFrameChg>
      </pc:sldChg>
      <pc:sldChg chg="modSp mod">
        <pc:chgData name="Chris Droussiotis" userId="66921b89f68d3868" providerId="LiveId" clId="{C87BCE7C-BEE9-419E-9C77-A7E807D6FE29}" dt="2022-02-09T20:14:50.678" v="971" actId="255"/>
        <pc:sldMkLst>
          <pc:docMk/>
          <pc:sldMk cId="746001747" sldId="310"/>
        </pc:sldMkLst>
        <pc:spChg chg="mod">
          <ac:chgData name="Chris Droussiotis" userId="66921b89f68d3868" providerId="LiveId" clId="{C87BCE7C-BEE9-419E-9C77-A7E807D6FE29}" dt="2022-02-09T20:14:50.678" v="971" actId="255"/>
          <ac:spMkLst>
            <pc:docMk/>
            <pc:sldMk cId="746001747" sldId="310"/>
            <ac:spMk id="2" creationId="{DAAB543D-B99D-4651-AD35-EB2E68C4F418}"/>
          </ac:spMkLst>
        </pc:spChg>
      </pc:sldChg>
      <pc:sldChg chg="addSp modSp mod">
        <pc:chgData name="Chris Droussiotis" userId="66921b89f68d3868" providerId="LiveId" clId="{C87BCE7C-BEE9-419E-9C77-A7E807D6FE29}" dt="2022-02-10T15:10:46.578" v="1072" actId="5793"/>
        <pc:sldMkLst>
          <pc:docMk/>
          <pc:sldMk cId="1812322588" sldId="311"/>
        </pc:sldMkLst>
        <pc:spChg chg="mod">
          <ac:chgData name="Chris Droussiotis" userId="66921b89f68d3868" providerId="LiveId" clId="{C87BCE7C-BEE9-419E-9C77-A7E807D6FE29}" dt="2022-02-10T15:08:31.623" v="1060" actId="20577"/>
          <ac:spMkLst>
            <pc:docMk/>
            <pc:sldMk cId="1812322588" sldId="311"/>
            <ac:spMk id="2" creationId="{7CF5DE97-0260-4099-A718-D542A80FC494}"/>
          </ac:spMkLst>
        </pc:spChg>
        <pc:spChg chg="add mod">
          <ac:chgData name="Chris Droussiotis" userId="66921b89f68d3868" providerId="LiveId" clId="{C87BCE7C-BEE9-419E-9C77-A7E807D6FE29}" dt="2022-02-10T15:10:46.578" v="1072" actId="5793"/>
          <ac:spMkLst>
            <pc:docMk/>
            <pc:sldMk cId="1812322588" sldId="311"/>
            <ac:spMk id="3" creationId="{0C8B518C-590D-4F9B-9B64-7BA640FD6B33}"/>
          </ac:spMkLst>
        </pc:spChg>
      </pc:sldChg>
      <pc:sldChg chg="new del">
        <pc:chgData name="Chris Droussiotis" userId="66921b89f68d3868" providerId="LiveId" clId="{C87BCE7C-BEE9-419E-9C77-A7E807D6FE29}" dt="2022-02-10T15:22:51.028" v="1074" actId="47"/>
        <pc:sldMkLst>
          <pc:docMk/>
          <pc:sldMk cId="2930816094" sldId="312"/>
        </pc:sldMkLst>
      </pc:sldChg>
      <pc:sldChg chg="addSp delSp modSp mod modClrScheme chgLayout">
        <pc:chgData name="Chris Droussiotis" userId="66921b89f68d3868" providerId="LiveId" clId="{C87BCE7C-BEE9-419E-9C77-A7E807D6FE29}" dt="2022-09-22T02:31:22.877" v="3995"/>
        <pc:sldMkLst>
          <pc:docMk/>
          <pc:sldMk cId="3008024053" sldId="313"/>
        </pc:sldMkLst>
        <pc:spChg chg="mod">
          <ac:chgData name="Chris Droussiotis" userId="66921b89f68d3868" providerId="LiveId" clId="{C87BCE7C-BEE9-419E-9C77-A7E807D6FE29}" dt="2022-09-22T02:31:22.877" v="3995"/>
          <ac:spMkLst>
            <pc:docMk/>
            <pc:sldMk cId="3008024053" sldId="313"/>
            <ac:spMk id="2" creationId="{7CF5DE97-0260-4099-A718-D542A80FC494}"/>
          </ac:spMkLst>
        </pc:spChg>
        <pc:spChg chg="del">
          <ac:chgData name="Chris Droussiotis" userId="66921b89f68d3868" providerId="LiveId" clId="{C87BCE7C-BEE9-419E-9C77-A7E807D6FE29}" dt="2022-02-10T15:31:34.305" v="1075" actId="478"/>
          <ac:spMkLst>
            <pc:docMk/>
            <pc:sldMk cId="3008024053" sldId="313"/>
            <ac:spMk id="3" creationId="{0C8B518C-590D-4F9B-9B64-7BA640FD6B33}"/>
          </ac:spMkLst>
        </pc:spChg>
        <pc:spChg chg="add del mod">
          <ac:chgData name="Chris Droussiotis" userId="66921b89f68d3868" providerId="LiveId" clId="{C87BCE7C-BEE9-419E-9C77-A7E807D6FE29}" dt="2022-09-19T20:20:44.239" v="3266"/>
          <ac:spMkLst>
            <pc:docMk/>
            <pc:sldMk cId="3008024053" sldId="313"/>
            <ac:spMk id="4" creationId="{ECAC0FA0-CFA5-7263-A778-F8A09E16DDF8}"/>
          </ac:spMkLst>
        </pc:spChg>
        <pc:spChg chg="add del mod">
          <ac:chgData name="Chris Droussiotis" userId="66921b89f68d3868" providerId="LiveId" clId="{C87BCE7C-BEE9-419E-9C77-A7E807D6FE29}" dt="2022-02-10T15:31:37.596" v="1076"/>
          <ac:spMkLst>
            <pc:docMk/>
            <pc:sldMk cId="3008024053" sldId="313"/>
            <ac:spMk id="5" creationId="{065B83F0-FDE6-41BB-8AAE-CA94C88A4B42}"/>
          </ac:spMkLst>
        </pc:spChg>
        <pc:spChg chg="add del mod">
          <ac:chgData name="Chris Droussiotis" userId="66921b89f68d3868" providerId="LiveId" clId="{C87BCE7C-BEE9-419E-9C77-A7E807D6FE29}" dt="2022-09-19T20:21:37.610" v="3270"/>
          <ac:spMkLst>
            <pc:docMk/>
            <pc:sldMk cId="3008024053" sldId="313"/>
            <ac:spMk id="8" creationId="{AE0321F7-B0C4-381C-CBF7-6C97E8A16C7D}"/>
          </ac:spMkLst>
        </pc:spChg>
        <pc:spChg chg="add del mod">
          <ac:chgData name="Chris Droussiotis" userId="66921b89f68d3868" providerId="LiveId" clId="{C87BCE7C-BEE9-419E-9C77-A7E807D6FE29}" dt="2022-09-19T20:22:14.538" v="3274"/>
          <ac:spMkLst>
            <pc:docMk/>
            <pc:sldMk cId="3008024053" sldId="313"/>
            <ac:spMk id="11" creationId="{B05C11E1-85F1-ED8F-26BB-9301A759AAEE}"/>
          </ac:spMkLst>
        </pc:spChg>
        <pc:picChg chg="add del mod">
          <ac:chgData name="Chris Droussiotis" userId="66921b89f68d3868" providerId="LiveId" clId="{C87BCE7C-BEE9-419E-9C77-A7E807D6FE29}" dt="2022-09-19T20:21:17.416" v="3269" actId="478"/>
          <ac:picMkLst>
            <pc:docMk/>
            <pc:sldMk cId="3008024053" sldId="313"/>
            <ac:picMk id="5" creationId="{CD3E2341-59A8-5C2E-6CB5-E7DB70689FE0}"/>
          </ac:picMkLst>
        </pc:picChg>
        <pc:picChg chg="add del mod">
          <ac:chgData name="Chris Droussiotis" userId="66921b89f68d3868" providerId="LiveId" clId="{C87BCE7C-BEE9-419E-9C77-A7E807D6FE29}" dt="2022-09-19T20:19:57.145" v="3265" actId="478"/>
          <ac:picMkLst>
            <pc:docMk/>
            <pc:sldMk cId="3008024053" sldId="313"/>
            <ac:picMk id="6" creationId="{8EBF0D0D-87FA-4855-A135-B41335133D6B}"/>
          </ac:picMkLst>
        </pc:picChg>
        <pc:picChg chg="add del mod">
          <ac:chgData name="Chris Droussiotis" userId="66921b89f68d3868" providerId="LiveId" clId="{C87BCE7C-BEE9-419E-9C77-A7E807D6FE29}" dt="2022-09-19T20:22:12.341" v="3273" actId="478"/>
          <ac:picMkLst>
            <pc:docMk/>
            <pc:sldMk cId="3008024053" sldId="313"/>
            <ac:picMk id="9" creationId="{2235A3C9-9F38-7C5B-B01B-AA902D2ADAA7}"/>
          </ac:picMkLst>
        </pc:picChg>
        <pc:picChg chg="add mod">
          <ac:chgData name="Chris Droussiotis" userId="66921b89f68d3868" providerId="LiveId" clId="{C87BCE7C-BEE9-419E-9C77-A7E807D6FE29}" dt="2022-09-19T20:22:20.392" v="3276" actId="14100"/>
          <ac:picMkLst>
            <pc:docMk/>
            <pc:sldMk cId="3008024053" sldId="313"/>
            <ac:picMk id="12" creationId="{D53528CD-3EFB-00BD-73DB-0DEE126FF5E8}"/>
          </ac:picMkLst>
        </pc:picChg>
      </pc:sldChg>
      <pc:sldChg chg="modSp mod ord">
        <pc:chgData name="Chris Droussiotis" userId="66921b89f68d3868" providerId="LiveId" clId="{C87BCE7C-BEE9-419E-9C77-A7E807D6FE29}" dt="2022-09-22T02:33:07.487" v="4011"/>
        <pc:sldMkLst>
          <pc:docMk/>
          <pc:sldMk cId="900745748" sldId="314"/>
        </pc:sldMkLst>
        <pc:spChg chg="mod">
          <ac:chgData name="Chris Droussiotis" userId="66921b89f68d3868" providerId="LiveId" clId="{C87BCE7C-BEE9-419E-9C77-A7E807D6FE29}" dt="2022-02-10T17:43:47.060" v="2166" actId="1076"/>
          <ac:spMkLst>
            <pc:docMk/>
            <pc:sldMk cId="900745748" sldId="314"/>
            <ac:spMk id="2" creationId="{7CF5DE97-0260-4099-A718-D542A80FC494}"/>
          </ac:spMkLst>
        </pc:spChg>
        <pc:spChg chg="mod">
          <ac:chgData name="Chris Droussiotis" userId="66921b89f68d3868" providerId="LiveId" clId="{C87BCE7C-BEE9-419E-9C77-A7E807D6FE29}" dt="2022-02-10T17:42:50.536" v="2105" actId="20577"/>
          <ac:spMkLst>
            <pc:docMk/>
            <pc:sldMk cId="900745748" sldId="314"/>
            <ac:spMk id="7" creationId="{A5FDD9B4-AA99-4BE2-A6F2-6B8E9DCC738A}"/>
          </ac:spMkLst>
        </pc:spChg>
        <pc:spChg chg="mod">
          <ac:chgData name="Chris Droussiotis" userId="66921b89f68d3868" providerId="LiveId" clId="{C87BCE7C-BEE9-419E-9C77-A7E807D6FE29}" dt="2022-02-10T17:46:02.157" v="2348" actId="6549"/>
          <ac:spMkLst>
            <pc:docMk/>
            <pc:sldMk cId="900745748" sldId="314"/>
            <ac:spMk id="8" creationId="{00AA7111-94EB-4ABC-BEC9-71E2F15AD129}"/>
          </ac:spMkLst>
        </pc:spChg>
      </pc:sldChg>
      <pc:sldChg chg="modSp mod">
        <pc:chgData name="Chris Droussiotis" userId="66921b89f68d3868" providerId="LiveId" clId="{C87BCE7C-BEE9-419E-9C77-A7E807D6FE29}" dt="2022-02-10T17:53:29.640" v="2757" actId="20577"/>
        <pc:sldMkLst>
          <pc:docMk/>
          <pc:sldMk cId="2084619899" sldId="315"/>
        </pc:sldMkLst>
        <pc:spChg chg="mod">
          <ac:chgData name="Chris Droussiotis" userId="66921b89f68d3868" providerId="LiveId" clId="{C87BCE7C-BEE9-419E-9C77-A7E807D6FE29}" dt="2022-02-10T17:53:29.640" v="2757" actId="20577"/>
          <ac:spMkLst>
            <pc:docMk/>
            <pc:sldMk cId="2084619899" sldId="315"/>
            <ac:spMk id="3" creationId="{0C8B518C-590D-4F9B-9B64-7BA640FD6B33}"/>
          </ac:spMkLst>
        </pc:spChg>
      </pc:sldChg>
      <pc:sldChg chg="modSp mod">
        <pc:chgData name="Chris Droussiotis" userId="66921b89f68d3868" providerId="LiveId" clId="{C87BCE7C-BEE9-419E-9C77-A7E807D6FE29}" dt="2022-02-10T18:04:11.615" v="3115" actId="20577"/>
        <pc:sldMkLst>
          <pc:docMk/>
          <pc:sldMk cId="2746723083" sldId="316"/>
        </pc:sldMkLst>
        <pc:spChg chg="mod">
          <ac:chgData name="Chris Droussiotis" userId="66921b89f68d3868" providerId="LiveId" clId="{C87BCE7C-BEE9-419E-9C77-A7E807D6FE29}" dt="2022-02-10T18:04:11.615" v="3115" actId="20577"/>
          <ac:spMkLst>
            <pc:docMk/>
            <pc:sldMk cId="2746723083" sldId="316"/>
            <ac:spMk id="3" creationId="{0C8B518C-590D-4F9B-9B64-7BA640FD6B33}"/>
          </ac:spMkLst>
        </pc:spChg>
      </pc:sldChg>
      <pc:sldChg chg="modSp del mod">
        <pc:chgData name="Chris Droussiotis" userId="66921b89f68d3868" providerId="LiveId" clId="{C87BCE7C-BEE9-419E-9C77-A7E807D6FE29}" dt="2022-09-22T02:37:09.035" v="4063" actId="47"/>
        <pc:sldMkLst>
          <pc:docMk/>
          <pc:sldMk cId="1086899101" sldId="317"/>
        </pc:sldMkLst>
        <pc:spChg chg="mod">
          <ac:chgData name="Chris Droussiotis" userId="66921b89f68d3868" providerId="LiveId" clId="{C87BCE7C-BEE9-419E-9C77-A7E807D6FE29}" dt="2022-02-10T18:07:14.528" v="3166" actId="255"/>
          <ac:spMkLst>
            <pc:docMk/>
            <pc:sldMk cId="1086899101" sldId="317"/>
            <ac:spMk id="2" creationId="{7CF5DE97-0260-4099-A718-D542A80FC494}"/>
          </ac:spMkLst>
        </pc:spChg>
        <pc:spChg chg="mod">
          <ac:chgData name="Chris Droussiotis" userId="66921b89f68d3868" providerId="LiveId" clId="{C87BCE7C-BEE9-419E-9C77-A7E807D6FE29}" dt="2022-02-10T18:04:50.137" v="3117" actId="20577"/>
          <ac:spMkLst>
            <pc:docMk/>
            <pc:sldMk cId="1086899101" sldId="317"/>
            <ac:spMk id="7" creationId="{A5FDD9B4-AA99-4BE2-A6F2-6B8E9DCC738A}"/>
          </ac:spMkLst>
        </pc:spChg>
        <pc:spChg chg="mod">
          <ac:chgData name="Chris Droussiotis" userId="66921b89f68d3868" providerId="LiveId" clId="{C87BCE7C-BEE9-419E-9C77-A7E807D6FE29}" dt="2022-02-10T18:04:56.208" v="3118" actId="6549"/>
          <ac:spMkLst>
            <pc:docMk/>
            <pc:sldMk cId="1086899101" sldId="317"/>
            <ac:spMk id="8" creationId="{00AA7111-94EB-4ABC-BEC9-71E2F15AD129}"/>
          </ac:spMkLst>
        </pc:spChg>
      </pc:sldChg>
      <pc:sldChg chg="modSp del mod">
        <pc:chgData name="Chris Droussiotis" userId="66921b89f68d3868" providerId="LiveId" clId="{C87BCE7C-BEE9-419E-9C77-A7E807D6FE29}" dt="2022-09-22T02:37:11.049" v="4064" actId="47"/>
        <pc:sldMkLst>
          <pc:docMk/>
          <pc:sldMk cId="1124189258" sldId="318"/>
        </pc:sldMkLst>
        <pc:spChg chg="mod">
          <ac:chgData name="Chris Droussiotis" userId="66921b89f68d3868" providerId="LiveId" clId="{C87BCE7C-BEE9-419E-9C77-A7E807D6FE29}" dt="2022-02-10T18:06:26.993" v="3163" actId="255"/>
          <ac:spMkLst>
            <pc:docMk/>
            <pc:sldMk cId="1124189258" sldId="318"/>
            <ac:spMk id="2" creationId="{7CF5DE97-0260-4099-A718-D542A80FC494}"/>
          </ac:spMkLst>
        </pc:spChg>
        <pc:spChg chg="mod">
          <ac:chgData name="Chris Droussiotis" userId="66921b89f68d3868" providerId="LiveId" clId="{C87BCE7C-BEE9-419E-9C77-A7E807D6FE29}" dt="2022-02-10T18:05:00.502" v="3119" actId="6549"/>
          <ac:spMkLst>
            <pc:docMk/>
            <pc:sldMk cId="1124189258" sldId="318"/>
            <ac:spMk id="7" creationId="{A5FDD9B4-AA99-4BE2-A6F2-6B8E9DCC738A}"/>
          </ac:spMkLst>
        </pc:spChg>
        <pc:spChg chg="mod">
          <ac:chgData name="Chris Droussiotis" userId="66921b89f68d3868" providerId="LiveId" clId="{C87BCE7C-BEE9-419E-9C77-A7E807D6FE29}" dt="2022-02-10T18:05:05.350" v="3120" actId="6549"/>
          <ac:spMkLst>
            <pc:docMk/>
            <pc:sldMk cId="1124189258" sldId="318"/>
            <ac:spMk id="8" creationId="{00AA7111-94EB-4ABC-BEC9-71E2F15AD129}"/>
          </ac:spMkLst>
        </pc:spChg>
      </pc:sldChg>
      <pc:sldChg chg="modSp mod ord setBg">
        <pc:chgData name="Chris Droussiotis" userId="66921b89f68d3868" providerId="LiveId" clId="{C87BCE7C-BEE9-419E-9C77-A7E807D6FE29}" dt="2022-11-23T14:38:14.670" v="4705" actId="20577"/>
        <pc:sldMkLst>
          <pc:docMk/>
          <pc:sldMk cId="1317386536" sldId="319"/>
        </pc:sldMkLst>
        <pc:spChg chg="mod">
          <ac:chgData name="Chris Droussiotis" userId="66921b89f68d3868" providerId="LiveId" clId="{C87BCE7C-BEE9-419E-9C77-A7E807D6FE29}" dt="2022-11-23T14:38:14.670" v="4705" actId="20577"/>
          <ac:spMkLst>
            <pc:docMk/>
            <pc:sldMk cId="1317386536" sldId="319"/>
            <ac:spMk id="2" creationId="{DAAB543D-B99D-4651-AD35-EB2E68C4F418}"/>
          </ac:spMkLst>
        </pc:spChg>
        <pc:graphicFrameChg chg="mod modGraphic">
          <ac:chgData name="Chris Droussiotis" userId="66921b89f68d3868" providerId="LiveId" clId="{C87BCE7C-BEE9-419E-9C77-A7E807D6FE29}" dt="2022-09-22T13:55:04.046" v="4704" actId="20577"/>
          <ac:graphicFrameMkLst>
            <pc:docMk/>
            <pc:sldMk cId="1317386536" sldId="319"/>
            <ac:graphicFrameMk id="5" creationId="{7D20E990-44F3-45FB-9362-7088F2628EAE}"/>
          </ac:graphicFrameMkLst>
        </pc:graphicFrameChg>
      </pc:sldChg>
      <pc:sldChg chg="modSp mod ord setBg">
        <pc:chgData name="Chris Droussiotis" userId="66921b89f68d3868" providerId="LiveId" clId="{C87BCE7C-BEE9-419E-9C77-A7E807D6FE29}" dt="2022-09-22T13:54:23.452" v="4645" actId="313"/>
        <pc:sldMkLst>
          <pc:docMk/>
          <pc:sldMk cId="1119522454" sldId="320"/>
        </pc:sldMkLst>
        <pc:spChg chg="mod">
          <ac:chgData name="Chris Droussiotis" userId="66921b89f68d3868" providerId="LiveId" clId="{C87BCE7C-BEE9-419E-9C77-A7E807D6FE29}" dt="2022-09-22T02:43:57.514" v="4322" actId="20577"/>
          <ac:spMkLst>
            <pc:docMk/>
            <pc:sldMk cId="1119522454" sldId="320"/>
            <ac:spMk id="2" creationId="{DAAB543D-B99D-4651-AD35-EB2E68C4F418}"/>
          </ac:spMkLst>
        </pc:spChg>
        <pc:graphicFrameChg chg="modGraphic">
          <ac:chgData name="Chris Droussiotis" userId="66921b89f68d3868" providerId="LiveId" clId="{C87BCE7C-BEE9-419E-9C77-A7E807D6FE29}" dt="2022-09-22T13:54:23.452" v="4645" actId="313"/>
          <ac:graphicFrameMkLst>
            <pc:docMk/>
            <pc:sldMk cId="1119522454" sldId="320"/>
            <ac:graphicFrameMk id="5" creationId="{7D20E990-44F3-45FB-9362-7088F2628EAE}"/>
          </ac:graphicFrameMkLst>
        </pc:graphicFrameChg>
      </pc:sldChg>
      <pc:sldChg chg="modSp del mod">
        <pc:chgData name="Chris Droussiotis" userId="66921b89f68d3868" providerId="LiveId" clId="{C87BCE7C-BEE9-419E-9C77-A7E807D6FE29}" dt="2022-09-22T01:58:25.452" v="3290" actId="47"/>
        <pc:sldMkLst>
          <pc:docMk/>
          <pc:sldMk cId="3035926219" sldId="321"/>
        </pc:sldMkLst>
        <pc:spChg chg="mod">
          <ac:chgData name="Chris Droussiotis" userId="66921b89f68d3868" providerId="LiveId" clId="{C87BCE7C-BEE9-419E-9C77-A7E807D6FE29}" dt="2022-09-22T01:57:30.639" v="3289" actId="20577"/>
          <ac:spMkLst>
            <pc:docMk/>
            <pc:sldMk cId="3035926219" sldId="321"/>
            <ac:spMk id="2" creationId="{DAAB543D-B99D-4651-AD35-EB2E68C4F418}"/>
          </ac:spMkLst>
        </pc:spChg>
      </pc:sldChg>
      <pc:sldChg chg="modSp mod">
        <pc:chgData name="Chris Droussiotis" userId="66921b89f68d3868" providerId="LiveId" clId="{C87BCE7C-BEE9-419E-9C77-A7E807D6FE29}" dt="2022-09-22T02:36:55.675" v="4062" actId="27636"/>
        <pc:sldMkLst>
          <pc:docMk/>
          <pc:sldMk cId="1076375895" sldId="323"/>
        </pc:sldMkLst>
        <pc:spChg chg="mod">
          <ac:chgData name="Chris Droussiotis" userId="66921b89f68d3868" providerId="LiveId" clId="{C87BCE7C-BEE9-419E-9C77-A7E807D6FE29}" dt="2022-09-22T02:36:55.675" v="4062" actId="27636"/>
          <ac:spMkLst>
            <pc:docMk/>
            <pc:sldMk cId="1076375895" sldId="323"/>
            <ac:spMk id="2" creationId="{DAAB543D-B99D-4651-AD35-EB2E68C4F418}"/>
          </ac:spMkLst>
        </pc:spChg>
      </pc:sldChg>
      <pc:sldChg chg="modSp mod">
        <pc:chgData name="Chris Droussiotis" userId="66921b89f68d3868" providerId="LiveId" clId="{C87BCE7C-BEE9-419E-9C77-A7E807D6FE29}" dt="2022-09-22T02:36:51.523" v="4060" actId="27636"/>
        <pc:sldMkLst>
          <pc:docMk/>
          <pc:sldMk cId="1164529836" sldId="324"/>
        </pc:sldMkLst>
        <pc:spChg chg="mod">
          <ac:chgData name="Chris Droussiotis" userId="66921b89f68d3868" providerId="LiveId" clId="{C87BCE7C-BEE9-419E-9C77-A7E807D6FE29}" dt="2022-09-22T02:36:51.523" v="4060" actId="27636"/>
          <ac:spMkLst>
            <pc:docMk/>
            <pc:sldMk cId="1164529836" sldId="324"/>
            <ac:spMk id="2" creationId="{DAAB543D-B99D-4651-AD35-EB2E68C4F418}"/>
          </ac:spMkLst>
        </pc:spChg>
      </pc:sldChg>
      <pc:sldChg chg="addSp modSp mod ord setBg">
        <pc:chgData name="Chris Droussiotis" userId="66921b89f68d3868" providerId="LiveId" clId="{C87BCE7C-BEE9-419E-9C77-A7E807D6FE29}" dt="2022-09-22T03:04:36.822" v="4436" actId="12"/>
        <pc:sldMkLst>
          <pc:docMk/>
          <pc:sldMk cId="566973570" sldId="325"/>
        </pc:sldMkLst>
        <pc:spChg chg="mod">
          <ac:chgData name="Chris Droussiotis" userId="66921b89f68d3868" providerId="LiveId" clId="{C87BCE7C-BEE9-419E-9C77-A7E807D6FE29}" dt="2022-09-22T02:29:26.391" v="3976" actId="20577"/>
          <ac:spMkLst>
            <pc:docMk/>
            <pc:sldMk cId="566973570" sldId="325"/>
            <ac:spMk id="2" creationId="{7CF5DE97-0260-4099-A718-D542A80FC494}"/>
          </ac:spMkLst>
        </pc:spChg>
        <pc:spChg chg="add mod">
          <ac:chgData name="Chris Droussiotis" userId="66921b89f68d3868" providerId="LiveId" clId="{C87BCE7C-BEE9-419E-9C77-A7E807D6FE29}" dt="2022-09-22T03:04:36.822" v="4436" actId="12"/>
          <ac:spMkLst>
            <pc:docMk/>
            <pc:sldMk cId="566973570" sldId="325"/>
            <ac:spMk id="4" creationId="{A4460910-A7DC-D03F-2FEB-D0BB6DC9CDC9}"/>
          </ac:spMkLst>
        </pc:spChg>
        <pc:spChg chg="mod">
          <ac:chgData name="Chris Droussiotis" userId="66921b89f68d3868" providerId="LiveId" clId="{C87BCE7C-BEE9-419E-9C77-A7E807D6FE29}" dt="2022-09-22T03:03:59.598" v="4426" actId="20577"/>
          <ac:spMkLst>
            <pc:docMk/>
            <pc:sldMk cId="566973570" sldId="325"/>
            <ac:spMk id="7" creationId="{A5FDD9B4-AA99-4BE2-A6F2-6B8E9DCC738A}"/>
          </ac:spMkLst>
        </pc:spChg>
      </pc:sldChg>
      <pc:sldChg chg="addSp modSp mod ord setBg">
        <pc:chgData name="Chris Droussiotis" userId="66921b89f68d3868" providerId="LiveId" clId="{C87BCE7C-BEE9-419E-9C77-A7E807D6FE29}" dt="2022-09-22T03:05:56.039" v="4457" actId="12"/>
        <pc:sldMkLst>
          <pc:docMk/>
          <pc:sldMk cId="2586975983" sldId="326"/>
        </pc:sldMkLst>
        <pc:spChg chg="mod">
          <ac:chgData name="Chris Droussiotis" userId="66921b89f68d3868" providerId="LiveId" clId="{C87BCE7C-BEE9-419E-9C77-A7E807D6FE29}" dt="2022-09-22T02:30:06.581" v="3993" actId="20577"/>
          <ac:spMkLst>
            <pc:docMk/>
            <pc:sldMk cId="2586975983" sldId="326"/>
            <ac:spMk id="2" creationId="{7CF5DE97-0260-4099-A718-D542A80FC494}"/>
          </ac:spMkLst>
        </pc:spChg>
        <pc:spChg chg="add mod">
          <ac:chgData name="Chris Droussiotis" userId="66921b89f68d3868" providerId="LiveId" clId="{C87BCE7C-BEE9-419E-9C77-A7E807D6FE29}" dt="2022-09-22T03:05:14.908" v="4446" actId="12"/>
          <ac:spMkLst>
            <pc:docMk/>
            <pc:sldMk cId="2586975983" sldId="326"/>
            <ac:spMk id="4" creationId="{1A8A8DD1-7367-AF22-EA96-8B273EB80609}"/>
          </ac:spMkLst>
        </pc:spChg>
        <pc:spChg chg="add mod">
          <ac:chgData name="Chris Droussiotis" userId="66921b89f68d3868" providerId="LiveId" clId="{C87BCE7C-BEE9-419E-9C77-A7E807D6FE29}" dt="2022-09-22T03:05:56.039" v="4457" actId="12"/>
          <ac:spMkLst>
            <pc:docMk/>
            <pc:sldMk cId="2586975983" sldId="326"/>
            <ac:spMk id="6" creationId="{BCD9CFF5-E381-4B16-0F48-C8B00E9184ED}"/>
          </ac:spMkLst>
        </pc:spChg>
      </pc:sldChg>
      <pc:sldChg chg="modSp del mod ord setBg">
        <pc:chgData name="Chris Droussiotis" userId="66921b89f68d3868" providerId="LiveId" clId="{C87BCE7C-BEE9-419E-9C77-A7E807D6FE29}" dt="2022-09-22T02:37:37.650" v="4065" actId="47"/>
        <pc:sldMkLst>
          <pc:docMk/>
          <pc:sldMk cId="470431835" sldId="327"/>
        </pc:sldMkLst>
        <pc:spChg chg="mod">
          <ac:chgData name="Chris Droussiotis" userId="66921b89f68d3868" providerId="LiveId" clId="{C87BCE7C-BEE9-419E-9C77-A7E807D6FE29}" dt="2022-09-22T02:34:46.425" v="4038" actId="20577"/>
          <ac:spMkLst>
            <pc:docMk/>
            <pc:sldMk cId="470431835" sldId="327"/>
            <ac:spMk id="2" creationId="{DAAB543D-B99D-4651-AD35-EB2E68C4F418}"/>
          </ac:spMkLst>
        </pc:spChg>
      </pc:sldChg>
      <pc:sldChg chg="modSp mod">
        <pc:chgData name="Chris Droussiotis" userId="66921b89f68d3868" providerId="LiveId" clId="{C87BCE7C-BEE9-419E-9C77-A7E807D6FE29}" dt="2022-09-22T02:36:47.094" v="4058" actId="20577"/>
        <pc:sldMkLst>
          <pc:docMk/>
          <pc:sldMk cId="978330005" sldId="328"/>
        </pc:sldMkLst>
        <pc:spChg chg="mod">
          <ac:chgData name="Chris Droussiotis" userId="66921b89f68d3868" providerId="LiveId" clId="{C87BCE7C-BEE9-419E-9C77-A7E807D6FE29}" dt="2022-09-22T02:36:47.094" v="4058" actId="20577"/>
          <ac:spMkLst>
            <pc:docMk/>
            <pc:sldMk cId="978330005" sldId="328"/>
            <ac:spMk id="2" creationId="{DAAB543D-B99D-4651-AD35-EB2E68C4F418}"/>
          </ac:spMkLst>
        </pc:spChg>
      </pc:sldChg>
      <pc:sldChg chg="modSp mod setBg">
        <pc:chgData name="Chris Droussiotis" userId="66921b89f68d3868" providerId="LiveId" clId="{C87BCE7C-BEE9-419E-9C77-A7E807D6FE29}" dt="2022-09-22T02:43:12.508" v="4266" actId="20577"/>
        <pc:sldMkLst>
          <pc:docMk/>
          <pc:sldMk cId="1904939062" sldId="329"/>
        </pc:sldMkLst>
        <pc:spChg chg="mod">
          <ac:chgData name="Chris Droussiotis" userId="66921b89f68d3868" providerId="LiveId" clId="{C87BCE7C-BEE9-419E-9C77-A7E807D6FE29}" dt="2022-09-22T02:43:12.508" v="4266" actId="20577"/>
          <ac:spMkLst>
            <pc:docMk/>
            <pc:sldMk cId="1904939062" sldId="329"/>
            <ac:spMk id="2" creationId="{DAAB543D-B99D-4651-AD35-EB2E68C4F418}"/>
          </ac:spMkLst>
        </pc:spChg>
        <pc:graphicFrameChg chg="modGraphic">
          <ac:chgData name="Chris Droussiotis" userId="66921b89f68d3868" providerId="LiveId" clId="{C87BCE7C-BEE9-419E-9C77-A7E807D6FE29}" dt="2022-09-22T02:42:44.266" v="4243" actId="20577"/>
          <ac:graphicFrameMkLst>
            <pc:docMk/>
            <pc:sldMk cId="1904939062" sldId="329"/>
            <ac:graphicFrameMk id="5" creationId="{7D20E990-44F3-45FB-9362-7088F2628EAE}"/>
          </ac:graphicFrameMkLst>
        </pc:graphicFrameChg>
      </pc:sldChg>
      <pc:sldChg chg="addSp modSp mod setBg">
        <pc:chgData name="Chris Droussiotis" userId="66921b89f68d3868" providerId="LiveId" clId="{C87BCE7C-BEE9-419E-9C77-A7E807D6FE29}" dt="2022-09-22T03:01:11.904" v="4380" actId="20577"/>
        <pc:sldMkLst>
          <pc:docMk/>
          <pc:sldMk cId="2918979757" sldId="330"/>
        </pc:sldMkLst>
        <pc:spChg chg="mod">
          <ac:chgData name="Chris Droussiotis" userId="66921b89f68d3868" providerId="LiveId" clId="{C87BCE7C-BEE9-419E-9C77-A7E807D6FE29}" dt="2022-09-22T03:01:11.904" v="4380" actId="20577"/>
          <ac:spMkLst>
            <pc:docMk/>
            <pc:sldMk cId="2918979757" sldId="330"/>
            <ac:spMk id="2" creationId="{7CF5DE97-0260-4099-A718-D542A80FC494}"/>
          </ac:spMkLst>
        </pc:spChg>
        <pc:spChg chg="add mod">
          <ac:chgData name="Chris Droussiotis" userId="66921b89f68d3868" providerId="LiveId" clId="{C87BCE7C-BEE9-419E-9C77-A7E807D6FE29}" dt="2022-09-22T03:00:33.047" v="4373" actId="313"/>
          <ac:spMkLst>
            <pc:docMk/>
            <pc:sldMk cId="2918979757" sldId="330"/>
            <ac:spMk id="4" creationId="{04546FF3-7C34-20E3-F172-EC99838C48A0}"/>
          </ac:spMkLst>
        </pc:spChg>
        <pc:spChg chg="mod">
          <ac:chgData name="Chris Droussiotis" userId="66921b89f68d3868" providerId="LiveId" clId="{C87BCE7C-BEE9-419E-9C77-A7E807D6FE29}" dt="2022-09-22T02:59:02.425" v="4364" actId="1076"/>
          <ac:spMkLst>
            <pc:docMk/>
            <pc:sldMk cId="2918979757" sldId="330"/>
            <ac:spMk id="7" creationId="{A5FDD9B4-AA99-4BE2-A6F2-6B8E9DCC738A}"/>
          </ac:spMkLst>
        </pc:spChg>
        <pc:spChg chg="mod">
          <ac:chgData name="Chris Droussiotis" userId="66921b89f68d3868" providerId="LiveId" clId="{C87BCE7C-BEE9-419E-9C77-A7E807D6FE29}" dt="2022-09-22T02:59:06.999" v="4365" actId="1076"/>
          <ac:spMkLst>
            <pc:docMk/>
            <pc:sldMk cId="2918979757" sldId="330"/>
            <ac:spMk id="8" creationId="{00AA7111-94EB-4ABC-BEC9-71E2F15AD129}"/>
          </ac:spMkLst>
        </pc:spChg>
      </pc:sldChg>
      <pc:sldChg chg="addSp modSp mod setBg">
        <pc:chgData name="Chris Droussiotis" userId="66921b89f68d3868" providerId="LiveId" clId="{C87BCE7C-BEE9-419E-9C77-A7E807D6FE29}" dt="2022-09-22T03:06:58.258" v="4473" actId="20577"/>
        <pc:sldMkLst>
          <pc:docMk/>
          <pc:sldMk cId="2462061462" sldId="331"/>
        </pc:sldMkLst>
        <pc:spChg chg="mod">
          <ac:chgData name="Chris Droussiotis" userId="66921b89f68d3868" providerId="LiveId" clId="{C87BCE7C-BEE9-419E-9C77-A7E807D6FE29}" dt="2022-09-22T03:06:58.258" v="4473" actId="20577"/>
          <ac:spMkLst>
            <pc:docMk/>
            <pc:sldMk cId="2462061462" sldId="331"/>
            <ac:spMk id="2" creationId="{7CF5DE97-0260-4099-A718-D542A80FC494}"/>
          </ac:spMkLst>
        </pc:spChg>
        <pc:spChg chg="add mod">
          <ac:chgData name="Chris Droussiotis" userId="66921b89f68d3868" providerId="LiveId" clId="{C87BCE7C-BEE9-419E-9C77-A7E807D6FE29}" dt="2022-09-22T03:01:50.072" v="4390" actId="12"/>
          <ac:spMkLst>
            <pc:docMk/>
            <pc:sldMk cId="2462061462" sldId="331"/>
            <ac:spMk id="4" creationId="{B48E57EF-81DD-5D55-DD95-40B4DB5B0FA0}"/>
          </ac:spMkLst>
        </pc:spChg>
        <pc:spChg chg="add mod">
          <ac:chgData name="Chris Droussiotis" userId="66921b89f68d3868" providerId="LiveId" clId="{C87BCE7C-BEE9-419E-9C77-A7E807D6FE29}" dt="2022-09-22T03:02:43.607" v="4402" actId="33524"/>
          <ac:spMkLst>
            <pc:docMk/>
            <pc:sldMk cId="2462061462" sldId="331"/>
            <ac:spMk id="6" creationId="{AF0AD476-FA2F-425D-2ABE-78B8FEE34A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AC52A2BA-1075-4E52-977C-616E0135D27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93415323-8DCC-4C25-A52A-88E38119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3DD4-C49D-9C49-83A9-0A3518A12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CA4F4-5732-0698-8141-111CB669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6F2BA-14D1-038F-97CE-3213149E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ABC1-AD78-44F6-2BAA-F593B74E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10AC2-71E3-B1F1-EDFB-6E12E7D6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E7D8-6C04-ED4A-E1C2-95291E56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C63AD-3B1C-2D0D-EBF3-DB52B1F7E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3B3B-BB82-43F4-4A98-A4D1C7D7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C203F-34A3-6689-671C-0A02521A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5438-6EC7-6355-8440-F679B154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89A6C-123B-72BC-4B2D-C3F3BC2DA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D4E0-E1EE-BEAF-0938-FFCB8555C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D280-99CC-232C-1D84-5C2AABAA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75CB-DACF-DDFD-E7B0-4951AD38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D5E2-EFBB-B5BC-38B3-C9A0B5E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6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152-0ABD-3F9D-780E-16A6F45A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B9DD-B67D-A6BD-8F89-BCDBDC07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668F6-E398-6466-AAEB-7CDF6103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5AB7-4B0D-D72F-D65B-1C765061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3362B-3C17-56B8-DC4D-8A42986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589-9AF7-3F85-B987-0870228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46F4D-88E6-2397-8075-BA50A10B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F71B-598A-B87C-F105-20764B47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6B35-8A79-1749-B12F-AE707C63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DD48-2745-ABC8-D4DA-12300798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B0AA-5CC3-CCE7-72AF-EC6AC89E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FE79-CA69-382E-6C2D-FFFC0C4F3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E7E61-0BD8-127E-3FD6-2F2A5A052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A7C4-B035-0EAC-FDE2-C1E3A07D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D1A54-D3FB-B045-0E85-C620B26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3BD1-21A0-58A9-0375-7E0BD109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AEF3-C245-BC81-5C85-EC0CAAA5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1349B-6D69-F18A-9C15-4796B6E2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962DE-F10F-4C65-B754-3AC633021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B1A78-9AFE-212A-7110-D2AB48CF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42D1B-A108-57CB-2D1B-89AEC38F3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0E451-7A8B-54CC-ADFD-0CC3B095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AE0BA-2900-C303-B73D-C7CDC335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C8E21-D60E-45DB-69A5-C5E06531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7A13-C15E-8343-6B81-44C70F1E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96963-7069-A2F9-3752-5153205B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672C-D02A-B996-CB6C-945B5308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A9BC6-281E-7896-86B5-F683643A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B22B-FBA1-955B-0166-6512B3AD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6C600-B770-84B4-DDFC-90197A97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4260-031F-8820-9D3D-3CF0C199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99E3-0859-ADA2-B0BC-26653DB6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9628-DE2B-6379-6EAC-B51DC176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247B9-208C-4929-489A-A5965CC2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7F809-3AFC-EA14-879C-6E6F06DD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BCEDD-A21A-E475-1C4C-06E3757F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5E8E-43B3-1943-2907-50549946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5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74CD-E08D-94A3-FB53-2C1890AD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01FC4-90D4-DCF3-5DB7-DBE7A253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AB03D-53E2-F885-CFE4-34439FD51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A37FE-134C-612C-12CA-B7117A2A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1133-60F0-9AE5-B435-8206942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63668-A33F-ADA1-7907-37BC35B9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ACCE4-A037-5C7A-7ED4-4F097243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FA13-B661-618F-FA81-36F7C212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48EB-C4CC-589F-1792-F2ED871BF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997E-326D-A8ED-94F9-40ED5261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B212-4812-C584-2AF6-D6DD1D0F2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8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Mergers &amp; Acquisitions</a:t>
            </a:r>
            <a:br>
              <a:rPr lang="en-US" sz="80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1" y="4572004"/>
            <a:ext cx="6775268" cy="1480454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4: the acquisition process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study: Facebook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class case study: peloton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2FAFDF-14DD-4954-8E4C-61C061476060}"/>
              </a:ext>
            </a:extLst>
          </p:cNvPr>
          <p:cNvSpPr txBox="1"/>
          <p:nvPr/>
        </p:nvSpPr>
        <p:spPr>
          <a:xfrm>
            <a:off x="95793" y="177432"/>
            <a:ext cx="431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Professor Chris Droussiotis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80" y="46890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sz="2700" dirty="0"/>
              <a:t>JETBLUE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1425479"/>
            <a:ext cx="1122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Recipient of highest in customer satisfaction among low-cost carriers in North America award for 8 consecutive years, thus has a very strong brand image 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and efficient aircrafts (youngest fleet amongst any major U.S. airline)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was one of only few airlines which reported profit after the decline in airline industry post 9/11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customer satisfaction due to various facilities such as satellite radio, T.V set on each seat and all this at a low fare as compared to other players in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as a popular low-cost airline across 75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3895737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6FF3-7C34-20E3-F172-EC99838C48A0}"/>
              </a:ext>
            </a:extLst>
          </p:cNvPr>
          <p:cNvSpPr txBox="1"/>
          <p:nvPr/>
        </p:nvSpPr>
        <p:spPr>
          <a:xfrm>
            <a:off x="805279" y="4339161"/>
            <a:ext cx="11015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has fewer international destinations. Does not have presence in Asia and other unsaturated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costs linked to airline's several facilities are making the company less competitive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sz="2700" dirty="0"/>
              <a:t>JETBLUE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E57EF-81DD-5D55-DD95-40B4DB5B0FA0}"/>
              </a:ext>
            </a:extLst>
          </p:cNvPr>
          <p:cNvSpPr txBox="1"/>
          <p:nvPr/>
        </p:nvSpPr>
        <p:spPr>
          <a:xfrm>
            <a:off x="696683" y="2389721"/>
            <a:ext cx="10386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 is the single largest market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new planes has created the opportunity for new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Huge scope to expand in the Asian 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AD476-FA2F-425D-2ABE-78B8FEE34A8D}"/>
              </a:ext>
            </a:extLst>
          </p:cNvPr>
          <p:cNvSpPr txBox="1"/>
          <p:nvPr/>
        </p:nvSpPr>
        <p:spPr>
          <a:xfrm>
            <a:off x="696683" y="4658813"/>
            <a:ext cx="8788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major airlines have undergone cost reformation to reduce the air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Rising fuel prices and problem of availability of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Fluctuation in the demand of air travel especially after terrorist's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SPIRIT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Affordable pricing gives it a cost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Well-known brand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loyalty program for customer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seat-size as compared to other low-cost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Apart from US it operates in Mexico, Latin America and Caribbean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60910-A7DC-D03F-2FEB-D0BB6DC9CDC9}"/>
              </a:ext>
            </a:extLst>
          </p:cNvPr>
          <p:cNvSpPr txBox="1"/>
          <p:nvPr/>
        </p:nvSpPr>
        <p:spPr>
          <a:xfrm>
            <a:off x="827314" y="4770558"/>
            <a:ext cx="833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in-flight entertainment and catering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 across limited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fees for baggage (no baggage allowance)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SPIRIT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A8DD1-7367-AF22-EA96-8B273EB80609}"/>
              </a:ext>
            </a:extLst>
          </p:cNvPr>
          <p:cNvSpPr txBox="1"/>
          <p:nvPr/>
        </p:nvSpPr>
        <p:spPr>
          <a:xfrm>
            <a:off x="779443" y="2389721"/>
            <a:ext cx="7985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outlook of US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Technological advancements can help provide in-flight entertainment cheaply and improve the overall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popularity of low fare airline travel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9CFF5-E381-4B16-0F48-C8B00E9184ED}"/>
              </a:ext>
            </a:extLst>
          </p:cNvPr>
          <p:cNvSpPr txBox="1"/>
          <p:nvPr/>
        </p:nvSpPr>
        <p:spPr>
          <a:xfrm>
            <a:off x="779442" y="4657745"/>
            <a:ext cx="7604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Fuel price increase a threat to low-cost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Outdated technology compared to big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quality leading to loss of customers</a:t>
            </a:r>
          </a:p>
        </p:txBody>
      </p:sp>
    </p:spTree>
    <p:extLst>
      <p:ext uri="{BB962C8B-B14F-4D97-AF65-F5344CB8AC3E}">
        <p14:creationId xmlns:p14="http://schemas.microsoft.com/office/powerpoint/2010/main" val="258697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dirty="0"/>
              <a:t>Meta (a/k/a Facebook)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44242"/>
            <a:ext cx="7985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Scale 2.23 billion active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Engagement (time spend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User Database attractive to Advertisers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Website and Applications widens user Appeal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monetize increasing mobile traffic through 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Dependance on display ads which have lower user “click-through”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Aging user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Website customization limits user personalization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protection of user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313687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dirty="0"/>
              <a:t>Meta a/k Facebook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use of Facebook through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in emerging 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Diversify revenue sources (Meta verse social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Continuing shift of traditional to online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new features and functions to enable customization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“graph search” advertising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198083"/>
            <a:ext cx="798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user 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 </a:t>
            </a:r>
            <a:r>
              <a:rPr lang="en-US"/>
              <a:t>(Tik Tok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competitive ad market – lower ad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Peloton in play to be acquired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Significant Decline in the stock (market cap) and Enterprise Value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Seeking “White Knight” to buy Peloton by major activist (Blackwell)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 High Fixed Cost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Excess Inventory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Listless Strategy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Outlook and addressable market 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61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What Does Peloton Offer?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Peloton Interactive runs an interactive fitness platform that includes connected fitness equipment such as bikes and treadmills with a monthly Connected Fitness Subscription, which streams instructor-led boutique classes to users.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While Peloton sells primarily to individuals, it also has some exposure to the commercial and hospitality markets.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Peloton Product+ Service bundle is positioned as an alternative to not just other exercise equipment, but to gyms and fitness center memberships. 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32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3528CD-3EFB-00BD-73DB-0DEE126FF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12" y="2104777"/>
            <a:ext cx="11535257" cy="23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Basic Valuation Concepts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Currently Valued at 2.0x Multiple Revenue compared to 6x pre-covid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Currently Valued at $3,600 per subscriber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Concern Estimates 6.0% Revenue Growth FY22 and 18% FY23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Q2 FY22 – Revenue 1.14 Billion – 7.0% increase quarter over quarter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672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/>
          </a:bodyPr>
          <a:lstStyle/>
          <a:p>
            <a:r>
              <a:rPr lang="en-US" dirty="0"/>
              <a:t>The Role of Planning in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CONCEPTS OF 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Corporate-Level Strategy (Set by new Management across businesses – seeking efficiencies)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Business-Level Strategy (Set by new Management on specific operating unit – set revenue, cost, profit goals)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Implementation Strategy (Execution of the business strategy – i.e. Cost Savings, Plant Rationalization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Functional Strategy (Each major function: Manufacturing, Marketing, HR)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52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97874" y="2316480"/>
          <a:ext cx="80873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504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37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28206" y="2316480"/>
          <a:ext cx="8157027" cy="264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2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COMBINED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28206" y="2316480"/>
          <a:ext cx="8157027" cy="264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3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PELOTON – CLASS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201731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PELOTON – CLASS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36778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A12C-DADB-43E3-941E-55B0607D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96204"/>
            <a:ext cx="10720252" cy="828094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Merger and Acquisition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04FE9-5C42-4971-A842-4F32FE613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65" y="1977570"/>
            <a:ext cx="9049842" cy="454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18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BUSINESS PLAN – </a:t>
            </a: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590"/>
              </p:ext>
            </p:extLst>
          </p:nvPr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INEFFIENIENCIES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6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BUSINESS PLAN – </a:t>
            </a: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INEFFIENIENCIES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0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406742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AQUISITION PLAN</a:t>
            </a:r>
            <a:br>
              <a:rPr lang="en-US" dirty="0"/>
            </a:br>
            <a:r>
              <a:rPr lang="en-US" sz="2800" dirty="0"/>
              <a:t>COMBINED REVENUE AND COST SYNERGIES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7014"/>
              </p:ext>
            </p:extLst>
          </p:nvPr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EXTERNAL ANALYSIS (COMBINED)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1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2700" dirty="0"/>
              <a:t>Class Case Study: JetBlue acquiring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61189"/>
              </p:ext>
            </p:extLst>
          </p:nvPr>
        </p:nvGraphicFramePr>
        <p:xfrm>
          <a:off x="1497874" y="2316480"/>
          <a:ext cx="901083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976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Market</a:t>
                      </a:r>
                      <a:r>
                        <a:rPr lang="en-US" dirty="0"/>
                        <a:t>: Low-Cost Airline, 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Largest in the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Customers: </a:t>
                      </a:r>
                      <a:r>
                        <a:rPr lang="en-US" dirty="0"/>
                        <a:t>Teamed up with AA – to give JetBlue  customers global network. Top 5 Airlines to travel during the Pandemic.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The Skinny: </a:t>
                      </a:r>
                      <a:r>
                        <a:rPr lang="en-US" dirty="0"/>
                        <a:t>JetBlue could become a takeover target to the other 4 airlines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Competitive Advantage: </a:t>
                      </a:r>
                      <a:r>
                        <a:rPr lang="en-US" dirty="0"/>
                        <a:t>in certain markets the low-cost producer  and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Government Regulation</a:t>
                      </a:r>
                      <a:r>
                        <a:rPr lang="en-US" dirty="0"/>
                        <a:t>: Issues with the deal with AA – Anti-trust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Case Study: JetBlue buying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73282"/>
              </p:ext>
            </p:extLst>
          </p:nvPr>
        </p:nvGraphicFramePr>
        <p:xfrm>
          <a:off x="1428206" y="2316480"/>
          <a:ext cx="8157027" cy="372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Market: Ultra-Low-Cost (ULC)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Customer: Cost conscious Leisure travelers – looking to visit friends and 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Shareholders: Most are not happy with their investment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Status: Stable, perform lower than average during the 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2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2700" dirty="0"/>
              <a:t>Class Case Study: JetBlue acquiring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COMBINED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84001"/>
              </p:ext>
            </p:extLst>
          </p:nvPr>
        </p:nvGraphicFramePr>
        <p:xfrm>
          <a:off x="1497874" y="2316480"/>
          <a:ext cx="901083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976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Market</a:t>
                      </a:r>
                      <a:r>
                        <a:rPr lang="en-US" dirty="0"/>
                        <a:t>: 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largest Airlines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Customers:</a:t>
                      </a:r>
                      <a:r>
                        <a:rPr lang="en-US" u="none" dirty="0"/>
                        <a:t> Accessing more destinations – low cost producer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Competitive Advantage: </a:t>
                      </a:r>
                      <a:r>
                        <a:rPr lang="en-US" dirty="0"/>
                        <a:t>in certain markets the low-cost producer  and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Government Regulation</a:t>
                      </a:r>
                      <a:r>
                        <a:rPr lang="en-US" dirty="0"/>
                        <a:t>: Issues with the deal with AA – Anti-trust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3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1175</Words>
  <Application>Microsoft Office PowerPoint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Wingdings</vt:lpstr>
      <vt:lpstr>Office Theme</vt:lpstr>
      <vt:lpstr>Mergers &amp; Acquisitions </vt:lpstr>
      <vt:lpstr>The Role of Planning in M&amp;A</vt:lpstr>
      <vt:lpstr>The Merger and Acquisition Process</vt:lpstr>
      <vt:lpstr>BUILDING THE BUSINESS PLAN – ACQUIRING COMPANY</vt:lpstr>
      <vt:lpstr>BUILDING THE BUSINESS PLAN – TARGET COMPANY</vt:lpstr>
      <vt:lpstr>BUILDING THE AQUISITION PLAN COMBINED REVENUE AND COST SYNERGIES</vt:lpstr>
      <vt:lpstr>Class Case Study: JetBlue acquiring Spirit Air BUILDING THE BUSINESS PLAN –  ACQUIRING COMPANY</vt:lpstr>
      <vt:lpstr>Class Case Study: JetBlue buying Spirit Air BUILDING THE BUSINESS PLAN –  TARGET COMPANY</vt:lpstr>
      <vt:lpstr>Class Case Study: JetBlue acquiring Spirit Air BUILDING THE BUSINESS PLAN –  COMBINED COMPANY</vt:lpstr>
      <vt:lpstr>SWOT ANALYSIS OF ACQUIRING COMPANY JETBLUE AIRLINES</vt:lpstr>
      <vt:lpstr>SWOT ANALYSIS OF ACQUIRING COMPANY JETBLUE AIRLINES</vt:lpstr>
      <vt:lpstr>SWOT ANALYSIS OF TARGET SPIRIT AIRLINES</vt:lpstr>
      <vt:lpstr>SWOT ANALYSIS OF TARGET SPIRIT AIRLINES</vt:lpstr>
      <vt:lpstr>SWOT ANALYSIS OF ACQUIRING COMPANY Meta (a/k/a Facebook)</vt:lpstr>
      <vt:lpstr>SWOT ANALYSIS OF ACQUIRING COMPANY Meta a/k Facebook</vt:lpstr>
      <vt:lpstr>PELOTON Case Study – Class Discussion</vt:lpstr>
      <vt:lpstr>PELOTON Case Study – Class Discussion</vt:lpstr>
      <vt:lpstr>PELOTON Case Study – Class Discussion</vt:lpstr>
      <vt:lpstr>PELOTON Case Study – Class Discussion</vt:lpstr>
      <vt:lpstr>Class Cas Study: Peloton BUILDING THE BUSINESS PLAN  – ACQUIRING COMPANY</vt:lpstr>
      <vt:lpstr>Class Cas Study: Peloton BUILDING THE BUSINESS PLAN  – TARGET COMPANY</vt:lpstr>
      <vt:lpstr>Class Cas Study: Peloton BUILDING THE BUSINESS PLAN  – COMBINED COMPANY</vt:lpstr>
      <vt:lpstr>SWOT ANALYSIS OF TARGET PELOTON – CLASS CASE STUDY</vt:lpstr>
      <vt:lpstr>SWOT ANALYSIS OF TARGET PELOTON – CLASS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Mergers &amp; Acquisitions </dc:title>
  <dc:creator>Chris Droussiotis</dc:creator>
  <cp:lastModifiedBy>Anthony T Garcia</cp:lastModifiedBy>
  <cp:revision>4</cp:revision>
  <cp:lastPrinted>2022-09-22T13:50:01Z</cp:lastPrinted>
  <dcterms:created xsi:type="dcterms:W3CDTF">2022-01-20T05:53:57Z</dcterms:created>
  <dcterms:modified xsi:type="dcterms:W3CDTF">2023-01-06T01:23:02Z</dcterms:modified>
</cp:coreProperties>
</file>